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media/image12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6" r:id="rId2"/>
    <p:sldId id="259" r:id="rId3"/>
    <p:sldId id="258" r:id="rId4"/>
    <p:sldId id="267" r:id="rId5"/>
    <p:sldId id="261" r:id="rId6"/>
    <p:sldId id="262" r:id="rId7"/>
    <p:sldId id="263" r:id="rId8"/>
    <p:sldId id="264" r:id="rId9"/>
    <p:sldId id="265" r:id="rId10"/>
    <p:sldId id="266" r:id="rId11"/>
  </p:sldIdLst>
  <p:sldSz cx="5400675" cy="8999538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2" d="100"/>
          <a:sy n="52" d="100"/>
        </p:scale>
        <p:origin x="2526" y="90"/>
      </p:cViewPr>
      <p:guideLst/>
    </p:cSldViewPr>
  </p:slideViewPr>
  <p:notesTextViewPr>
    <p:cViewPr>
      <p:scale>
        <a:sx n="300" d="100"/>
        <a:sy n="3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F23FAE-F7E8-4308-97E6-AA72401BEAD8}" type="datetimeFigureOut">
              <a:rPr lang="es-ES" smtClean="0"/>
              <a:t>21/03/2018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2503488" y="1143000"/>
            <a:ext cx="18510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68E978-E91D-4117-8770-CA0279F4C27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310588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68E978-E91D-4117-8770-CA0279F4C278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620744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9CF9DD-B605-42BD-872E-0E8BA247D3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5085" y="1472842"/>
            <a:ext cx="4050506" cy="3133172"/>
          </a:xfrm>
        </p:spPr>
        <p:txBody>
          <a:bodyPr anchor="b"/>
          <a:lstStyle>
            <a:lvl1pPr algn="ctr">
              <a:defRPr sz="2658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3F8F451-3EE5-42BD-80B2-38063534E1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5085" y="4726842"/>
            <a:ext cx="4050506" cy="2172804"/>
          </a:xfrm>
        </p:spPr>
        <p:txBody>
          <a:bodyPr/>
          <a:lstStyle>
            <a:lvl1pPr marL="0" indent="0" algn="ctr">
              <a:buNone/>
              <a:defRPr sz="1063"/>
            </a:lvl1pPr>
            <a:lvl2pPr marL="202540" indent="0" algn="ctr">
              <a:buNone/>
              <a:defRPr sz="886"/>
            </a:lvl2pPr>
            <a:lvl3pPr marL="405079" indent="0" algn="ctr">
              <a:buNone/>
              <a:defRPr sz="797"/>
            </a:lvl3pPr>
            <a:lvl4pPr marL="607619" indent="0" algn="ctr">
              <a:buNone/>
              <a:defRPr sz="709"/>
            </a:lvl4pPr>
            <a:lvl5pPr marL="810158" indent="0" algn="ctr">
              <a:buNone/>
              <a:defRPr sz="709"/>
            </a:lvl5pPr>
            <a:lvl6pPr marL="1012698" indent="0" algn="ctr">
              <a:buNone/>
              <a:defRPr sz="709"/>
            </a:lvl6pPr>
            <a:lvl7pPr marL="1215238" indent="0" algn="ctr">
              <a:buNone/>
              <a:defRPr sz="709"/>
            </a:lvl7pPr>
            <a:lvl8pPr marL="1417777" indent="0" algn="ctr">
              <a:buNone/>
              <a:defRPr sz="709"/>
            </a:lvl8pPr>
            <a:lvl9pPr marL="1620317" indent="0" algn="ctr">
              <a:buNone/>
              <a:defRPr sz="709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B59E203-8871-4AD4-9EB5-14B16333B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56A0E-E9BD-4149-AFB0-4F49B482A0B5}" type="datetimeFigureOut">
              <a:rPr lang="es-ES" smtClean="0"/>
              <a:t>21/03/2018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76697F3-36D6-4DF7-82CF-B77C9D24D8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8C7124B-41D4-42BB-B960-AAAF787F4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BDC44-289F-48EE-A3FA-B1EC269476A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370811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47DD37-8969-4438-8862-A3513201E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AF1404EA-D474-46F7-B4C9-7BE9551E59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1CE3B32-0326-422A-A571-75487A49AF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56A0E-E9BD-4149-AFB0-4F49B482A0B5}" type="datetimeFigureOut">
              <a:rPr lang="es-ES" smtClean="0"/>
              <a:t>21/03/2018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9B064C5-56EF-43FE-ACA7-5C83D0154F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0AEE69E-FC93-4231-9D28-1C78EB4AD6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BDC44-289F-48EE-A3FA-B1EC269476A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642977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EE5C160A-85A0-4563-BBEE-A524E5E198C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3864858" y="479142"/>
            <a:ext cx="1164521" cy="7626692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172DC198-16F3-411C-B571-C0A0966DC1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371297" y="479142"/>
            <a:ext cx="3426053" cy="7626692"/>
          </a:xfrm>
        </p:spPr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D1B27D0-B5C6-4F82-9A47-DE37FCA774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56A0E-E9BD-4149-AFB0-4F49B482A0B5}" type="datetimeFigureOut">
              <a:rPr lang="es-ES" smtClean="0"/>
              <a:t>21/03/2018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99A2D31-C7CA-4339-AABC-8D5FC46FC5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9F8CEAC-F230-4FC0-BC04-F10967012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BDC44-289F-48EE-A3FA-B1EC269476A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185787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A89A4F2-63B9-4AB7-99F4-3A5972B73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F174CB3-4697-4421-B3AA-9AE5ABA947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DF8A2ED-60DE-4E98-9409-ABBE305794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56A0E-E9BD-4149-AFB0-4F49B482A0B5}" type="datetimeFigureOut">
              <a:rPr lang="es-ES" smtClean="0"/>
              <a:t>21/03/2018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73205C0-FC0E-4A87-B6DF-B8D9245E54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80DA216-0B6F-404B-924C-F3BCCF2A3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BDC44-289F-48EE-A3FA-B1EC269476A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696806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DE2A2D8-3B21-4860-A6B0-55EF9ED1E8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484" y="2243636"/>
            <a:ext cx="4658082" cy="3743557"/>
          </a:xfrm>
        </p:spPr>
        <p:txBody>
          <a:bodyPr anchor="b"/>
          <a:lstStyle>
            <a:lvl1pPr>
              <a:defRPr sz="2658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A3BC7BA-8F54-4133-BDD0-0AC51F17FF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8484" y="6022609"/>
            <a:ext cx="4658082" cy="1968648"/>
          </a:xfrm>
        </p:spPr>
        <p:txBody>
          <a:bodyPr/>
          <a:lstStyle>
            <a:lvl1pPr marL="0" indent="0">
              <a:buNone/>
              <a:defRPr sz="1063">
                <a:solidFill>
                  <a:schemeClr val="tx1">
                    <a:tint val="75000"/>
                  </a:schemeClr>
                </a:solidFill>
              </a:defRPr>
            </a:lvl1pPr>
            <a:lvl2pPr marL="202540" indent="0">
              <a:buNone/>
              <a:defRPr sz="886">
                <a:solidFill>
                  <a:schemeClr val="tx1">
                    <a:tint val="75000"/>
                  </a:schemeClr>
                </a:solidFill>
              </a:defRPr>
            </a:lvl2pPr>
            <a:lvl3pPr marL="405079" indent="0">
              <a:buNone/>
              <a:defRPr sz="797">
                <a:solidFill>
                  <a:schemeClr val="tx1">
                    <a:tint val="75000"/>
                  </a:schemeClr>
                </a:solidFill>
              </a:defRPr>
            </a:lvl3pPr>
            <a:lvl4pPr marL="607619" indent="0">
              <a:buNone/>
              <a:defRPr sz="709">
                <a:solidFill>
                  <a:schemeClr val="tx1">
                    <a:tint val="75000"/>
                  </a:schemeClr>
                </a:solidFill>
              </a:defRPr>
            </a:lvl4pPr>
            <a:lvl5pPr marL="810158" indent="0">
              <a:buNone/>
              <a:defRPr sz="709">
                <a:solidFill>
                  <a:schemeClr val="tx1">
                    <a:tint val="75000"/>
                  </a:schemeClr>
                </a:solidFill>
              </a:defRPr>
            </a:lvl5pPr>
            <a:lvl6pPr marL="1012698" indent="0">
              <a:buNone/>
              <a:defRPr sz="709">
                <a:solidFill>
                  <a:schemeClr val="tx1">
                    <a:tint val="75000"/>
                  </a:schemeClr>
                </a:solidFill>
              </a:defRPr>
            </a:lvl6pPr>
            <a:lvl7pPr marL="1215238" indent="0">
              <a:buNone/>
              <a:defRPr sz="709">
                <a:solidFill>
                  <a:schemeClr val="tx1">
                    <a:tint val="75000"/>
                  </a:schemeClr>
                </a:solidFill>
              </a:defRPr>
            </a:lvl7pPr>
            <a:lvl8pPr marL="1417777" indent="0">
              <a:buNone/>
              <a:defRPr sz="709">
                <a:solidFill>
                  <a:schemeClr val="tx1">
                    <a:tint val="75000"/>
                  </a:schemeClr>
                </a:solidFill>
              </a:defRPr>
            </a:lvl8pPr>
            <a:lvl9pPr marL="1620317" indent="0">
              <a:buNone/>
              <a:defRPr sz="70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58302D2-B046-4647-99B9-63FA25AFD8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56A0E-E9BD-4149-AFB0-4F49B482A0B5}" type="datetimeFigureOut">
              <a:rPr lang="es-ES" smtClean="0"/>
              <a:t>21/03/2018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AB395B6-CE9C-440F-9627-9F9B2C054A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C4EFE4E-B6D5-4786-8D24-9824018F2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BDC44-289F-48EE-A3FA-B1EC269476A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220697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58B23BD-AF07-46C5-AF3A-6F2EB206D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5C98D4E-9FDE-4E20-A8FB-B5573317BF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1296" y="2395710"/>
            <a:ext cx="2295287" cy="5710124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A3DE3CD-4742-4283-9215-8E66A370E8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734092" y="2395710"/>
            <a:ext cx="2295287" cy="5710124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6743864-AD46-4627-AF34-E4E59FD300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56A0E-E9BD-4149-AFB0-4F49B482A0B5}" type="datetimeFigureOut">
              <a:rPr lang="es-ES" smtClean="0"/>
              <a:t>21/03/2018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BE81A17-CBEB-45E7-95E3-CE4641860E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2E3C1B3-5423-4AB8-A012-898FA96D83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BDC44-289F-48EE-A3FA-B1EC269476A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67316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181DD0-7E04-47B3-B558-E618D0D7D1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000" y="479143"/>
            <a:ext cx="4658082" cy="1739495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D04C9CB-D647-493C-A72E-21F14E9DF4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2000" y="2206137"/>
            <a:ext cx="2284738" cy="1081194"/>
          </a:xfrm>
        </p:spPr>
        <p:txBody>
          <a:bodyPr anchor="b"/>
          <a:lstStyle>
            <a:lvl1pPr marL="0" indent="0">
              <a:buNone/>
              <a:defRPr sz="1063" b="1"/>
            </a:lvl1pPr>
            <a:lvl2pPr marL="202540" indent="0">
              <a:buNone/>
              <a:defRPr sz="886" b="1"/>
            </a:lvl2pPr>
            <a:lvl3pPr marL="405079" indent="0">
              <a:buNone/>
              <a:defRPr sz="797" b="1"/>
            </a:lvl3pPr>
            <a:lvl4pPr marL="607619" indent="0">
              <a:buNone/>
              <a:defRPr sz="709" b="1"/>
            </a:lvl4pPr>
            <a:lvl5pPr marL="810158" indent="0">
              <a:buNone/>
              <a:defRPr sz="709" b="1"/>
            </a:lvl5pPr>
            <a:lvl6pPr marL="1012698" indent="0">
              <a:buNone/>
              <a:defRPr sz="709" b="1"/>
            </a:lvl6pPr>
            <a:lvl7pPr marL="1215238" indent="0">
              <a:buNone/>
              <a:defRPr sz="709" b="1"/>
            </a:lvl7pPr>
            <a:lvl8pPr marL="1417777" indent="0">
              <a:buNone/>
              <a:defRPr sz="709" b="1"/>
            </a:lvl8pPr>
            <a:lvl9pPr marL="1620317" indent="0">
              <a:buNone/>
              <a:defRPr sz="709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FBF8171-F13E-4BB4-A6F4-06F84BD928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72000" y="3287331"/>
            <a:ext cx="2284738" cy="4835169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98E35A41-2D8E-4A15-8279-11C87C89B9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2734092" y="2206137"/>
            <a:ext cx="2295990" cy="1081194"/>
          </a:xfrm>
        </p:spPr>
        <p:txBody>
          <a:bodyPr anchor="b"/>
          <a:lstStyle>
            <a:lvl1pPr marL="0" indent="0">
              <a:buNone/>
              <a:defRPr sz="1063" b="1"/>
            </a:lvl1pPr>
            <a:lvl2pPr marL="202540" indent="0">
              <a:buNone/>
              <a:defRPr sz="886" b="1"/>
            </a:lvl2pPr>
            <a:lvl3pPr marL="405079" indent="0">
              <a:buNone/>
              <a:defRPr sz="797" b="1"/>
            </a:lvl3pPr>
            <a:lvl4pPr marL="607619" indent="0">
              <a:buNone/>
              <a:defRPr sz="709" b="1"/>
            </a:lvl4pPr>
            <a:lvl5pPr marL="810158" indent="0">
              <a:buNone/>
              <a:defRPr sz="709" b="1"/>
            </a:lvl5pPr>
            <a:lvl6pPr marL="1012698" indent="0">
              <a:buNone/>
              <a:defRPr sz="709" b="1"/>
            </a:lvl6pPr>
            <a:lvl7pPr marL="1215238" indent="0">
              <a:buNone/>
              <a:defRPr sz="709" b="1"/>
            </a:lvl7pPr>
            <a:lvl8pPr marL="1417777" indent="0">
              <a:buNone/>
              <a:defRPr sz="709" b="1"/>
            </a:lvl8pPr>
            <a:lvl9pPr marL="1620317" indent="0">
              <a:buNone/>
              <a:defRPr sz="709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C7218089-3A7A-42AB-96A7-2EE7907559D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2734092" y="3287331"/>
            <a:ext cx="2295990" cy="4835169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B83A0E1D-8A41-4AC7-A7F9-7D9F53DB89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56A0E-E9BD-4149-AFB0-4F49B482A0B5}" type="datetimeFigureOut">
              <a:rPr lang="es-ES" smtClean="0"/>
              <a:t>21/03/2018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B4ABCAC2-9A0B-4DC3-9A89-0FB2BAB3CC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AB339A36-FD36-45AE-BBD1-371843BCA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BDC44-289F-48EE-A3FA-B1EC269476A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706996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8C390EB-9452-4529-994A-8F5E734D0D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0C2033DB-6885-4539-8C2D-4CCB81A1FE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56A0E-E9BD-4149-AFB0-4F49B482A0B5}" type="datetimeFigureOut">
              <a:rPr lang="es-ES" smtClean="0"/>
              <a:t>21/03/2018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5DF5D9B-CFA5-46F2-A829-FBE401FEE8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074D79ED-388C-4BB7-9E7B-EF6FA675D6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BDC44-289F-48EE-A3FA-B1EC269476A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039096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029E576C-5843-436B-9711-1E5620999D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56A0E-E9BD-4149-AFB0-4F49B482A0B5}" type="datetimeFigureOut">
              <a:rPr lang="es-ES" smtClean="0"/>
              <a:t>21/03/2018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A1F58428-BE7D-4617-A9FC-D7580F4E2B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D5F98D6-C071-40E1-9983-DF5C42EC16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BDC44-289F-48EE-A3FA-B1EC269476A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095338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DC0DBA-01C6-4DB3-9745-20D2B1393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000" y="599969"/>
            <a:ext cx="1741858" cy="2099892"/>
          </a:xfrm>
        </p:spPr>
        <p:txBody>
          <a:bodyPr anchor="b"/>
          <a:lstStyle>
            <a:lvl1pPr>
              <a:defRPr sz="1418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99F71B3-DFEE-4C9C-9E2B-0578C1CF32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95990" y="1295767"/>
            <a:ext cx="2734092" cy="6395505"/>
          </a:xfrm>
        </p:spPr>
        <p:txBody>
          <a:bodyPr/>
          <a:lstStyle>
            <a:lvl1pPr>
              <a:defRPr sz="1418"/>
            </a:lvl1pPr>
            <a:lvl2pPr>
              <a:defRPr sz="1240"/>
            </a:lvl2pPr>
            <a:lvl3pPr>
              <a:defRPr sz="1063"/>
            </a:lvl3pPr>
            <a:lvl4pPr>
              <a:defRPr sz="886"/>
            </a:lvl4pPr>
            <a:lvl5pPr>
              <a:defRPr sz="886"/>
            </a:lvl5pPr>
            <a:lvl6pPr>
              <a:defRPr sz="886"/>
            </a:lvl6pPr>
            <a:lvl7pPr>
              <a:defRPr sz="886"/>
            </a:lvl7pPr>
            <a:lvl8pPr>
              <a:defRPr sz="886"/>
            </a:lvl8pPr>
            <a:lvl9pPr>
              <a:defRPr sz="886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D0A05CED-7BCA-48F1-B5E2-BBB51A4780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72000" y="2699862"/>
            <a:ext cx="1741858" cy="5001827"/>
          </a:xfrm>
        </p:spPr>
        <p:txBody>
          <a:bodyPr/>
          <a:lstStyle>
            <a:lvl1pPr marL="0" indent="0">
              <a:buNone/>
              <a:defRPr sz="709"/>
            </a:lvl1pPr>
            <a:lvl2pPr marL="202540" indent="0">
              <a:buNone/>
              <a:defRPr sz="620"/>
            </a:lvl2pPr>
            <a:lvl3pPr marL="405079" indent="0">
              <a:buNone/>
              <a:defRPr sz="532"/>
            </a:lvl3pPr>
            <a:lvl4pPr marL="607619" indent="0">
              <a:buNone/>
              <a:defRPr sz="443"/>
            </a:lvl4pPr>
            <a:lvl5pPr marL="810158" indent="0">
              <a:buNone/>
              <a:defRPr sz="443"/>
            </a:lvl5pPr>
            <a:lvl6pPr marL="1012698" indent="0">
              <a:buNone/>
              <a:defRPr sz="443"/>
            </a:lvl6pPr>
            <a:lvl7pPr marL="1215238" indent="0">
              <a:buNone/>
              <a:defRPr sz="443"/>
            </a:lvl7pPr>
            <a:lvl8pPr marL="1417777" indent="0">
              <a:buNone/>
              <a:defRPr sz="443"/>
            </a:lvl8pPr>
            <a:lvl9pPr marL="1620317" indent="0">
              <a:buNone/>
              <a:defRPr sz="443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5B5861C-1969-409F-AC32-A4FDD987F5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56A0E-E9BD-4149-AFB0-4F49B482A0B5}" type="datetimeFigureOut">
              <a:rPr lang="es-ES" smtClean="0"/>
              <a:t>21/03/2018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DA1C4E2-C6B2-42EC-B169-461A1897D6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2730E59-A7BC-4F82-8BC4-76E74E550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BDC44-289F-48EE-A3FA-B1EC269476A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531529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93EDAD-9759-40F1-9B54-0E34B530D3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000" y="599969"/>
            <a:ext cx="1741858" cy="2099892"/>
          </a:xfrm>
        </p:spPr>
        <p:txBody>
          <a:bodyPr anchor="b"/>
          <a:lstStyle>
            <a:lvl1pPr>
              <a:defRPr sz="1418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BB26AC8D-A449-42C6-AACA-9EE16B45EA6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2295990" y="1295767"/>
            <a:ext cx="2734092" cy="6395505"/>
          </a:xfrm>
        </p:spPr>
        <p:txBody>
          <a:bodyPr/>
          <a:lstStyle>
            <a:lvl1pPr marL="0" indent="0">
              <a:buNone/>
              <a:defRPr sz="1418"/>
            </a:lvl1pPr>
            <a:lvl2pPr marL="202540" indent="0">
              <a:buNone/>
              <a:defRPr sz="1240"/>
            </a:lvl2pPr>
            <a:lvl3pPr marL="405079" indent="0">
              <a:buNone/>
              <a:defRPr sz="1063"/>
            </a:lvl3pPr>
            <a:lvl4pPr marL="607619" indent="0">
              <a:buNone/>
              <a:defRPr sz="886"/>
            </a:lvl4pPr>
            <a:lvl5pPr marL="810158" indent="0">
              <a:buNone/>
              <a:defRPr sz="886"/>
            </a:lvl5pPr>
            <a:lvl6pPr marL="1012698" indent="0">
              <a:buNone/>
              <a:defRPr sz="886"/>
            </a:lvl6pPr>
            <a:lvl7pPr marL="1215238" indent="0">
              <a:buNone/>
              <a:defRPr sz="886"/>
            </a:lvl7pPr>
            <a:lvl8pPr marL="1417777" indent="0">
              <a:buNone/>
              <a:defRPr sz="886"/>
            </a:lvl8pPr>
            <a:lvl9pPr marL="1620317" indent="0">
              <a:buNone/>
              <a:defRPr sz="886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DFF4E356-6A37-4789-ACA5-D0F50711D6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72000" y="2699862"/>
            <a:ext cx="1741858" cy="5001827"/>
          </a:xfrm>
        </p:spPr>
        <p:txBody>
          <a:bodyPr/>
          <a:lstStyle>
            <a:lvl1pPr marL="0" indent="0">
              <a:buNone/>
              <a:defRPr sz="709"/>
            </a:lvl1pPr>
            <a:lvl2pPr marL="202540" indent="0">
              <a:buNone/>
              <a:defRPr sz="620"/>
            </a:lvl2pPr>
            <a:lvl3pPr marL="405079" indent="0">
              <a:buNone/>
              <a:defRPr sz="532"/>
            </a:lvl3pPr>
            <a:lvl4pPr marL="607619" indent="0">
              <a:buNone/>
              <a:defRPr sz="443"/>
            </a:lvl4pPr>
            <a:lvl5pPr marL="810158" indent="0">
              <a:buNone/>
              <a:defRPr sz="443"/>
            </a:lvl5pPr>
            <a:lvl6pPr marL="1012698" indent="0">
              <a:buNone/>
              <a:defRPr sz="443"/>
            </a:lvl6pPr>
            <a:lvl7pPr marL="1215238" indent="0">
              <a:buNone/>
              <a:defRPr sz="443"/>
            </a:lvl7pPr>
            <a:lvl8pPr marL="1417777" indent="0">
              <a:buNone/>
              <a:defRPr sz="443"/>
            </a:lvl8pPr>
            <a:lvl9pPr marL="1620317" indent="0">
              <a:buNone/>
              <a:defRPr sz="443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F249C1E-CED2-4F04-8189-A64012E295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256A0E-E9BD-4149-AFB0-4F49B482A0B5}" type="datetimeFigureOut">
              <a:rPr lang="es-ES" smtClean="0"/>
              <a:t>21/03/2018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3A43CE1-334E-4F91-AFED-1C78ED178E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16803FC-2D2C-427A-929A-89E3F374B5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CBDC44-289F-48EE-A3FA-B1EC269476A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012716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2FECEAE6-3323-47D0-B8AD-3F4113FD3F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297" y="479143"/>
            <a:ext cx="4658082" cy="17394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81B626F-FE30-4CB1-82DB-C7C760FA58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1297" y="2395710"/>
            <a:ext cx="4658082" cy="57101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E5B2441-BAC5-4760-A329-635001F4E8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71296" y="8341239"/>
            <a:ext cx="1215152" cy="4791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3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256A0E-E9BD-4149-AFB0-4F49B482A0B5}" type="datetimeFigureOut">
              <a:rPr lang="es-ES" smtClean="0"/>
              <a:t>21/03/2018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2CCEA20-E74B-4569-89A7-75D629A8FE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788974" y="8341239"/>
            <a:ext cx="1822728" cy="4791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3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C4BEEC0-8F97-4A32-BE05-3EB73E2476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814227" y="8341239"/>
            <a:ext cx="1215152" cy="4791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3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CBDC44-289F-48EE-A3FA-B1EC269476A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589757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405079" rtl="0" eaLnBrk="1" latinLnBrk="0" hangingPunct="1">
        <a:lnSpc>
          <a:spcPct val="90000"/>
        </a:lnSpc>
        <a:spcBef>
          <a:spcPct val="0"/>
        </a:spcBef>
        <a:buNone/>
        <a:defRPr sz="194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1270" indent="-101270" algn="l" defTabSz="405079" rtl="0" eaLnBrk="1" latinLnBrk="0" hangingPunct="1">
        <a:lnSpc>
          <a:spcPct val="90000"/>
        </a:lnSpc>
        <a:spcBef>
          <a:spcPts val="443"/>
        </a:spcBef>
        <a:buFont typeface="Arial" panose="020B0604020202020204" pitchFamily="34" charset="0"/>
        <a:buChar char="•"/>
        <a:defRPr sz="1240" kern="1200">
          <a:solidFill>
            <a:schemeClr val="tx1"/>
          </a:solidFill>
          <a:latin typeface="+mn-lt"/>
          <a:ea typeface="+mn-ea"/>
          <a:cs typeface="+mn-cs"/>
        </a:defRPr>
      </a:lvl1pPr>
      <a:lvl2pPr marL="303809" indent="-101270" algn="l" defTabSz="405079" rtl="0" eaLnBrk="1" latinLnBrk="0" hangingPunct="1">
        <a:lnSpc>
          <a:spcPct val="90000"/>
        </a:lnSpc>
        <a:spcBef>
          <a:spcPts val="222"/>
        </a:spcBef>
        <a:buFont typeface="Arial" panose="020B0604020202020204" pitchFamily="34" charset="0"/>
        <a:buChar char="•"/>
        <a:defRPr sz="1063" kern="1200">
          <a:solidFill>
            <a:schemeClr val="tx1"/>
          </a:solidFill>
          <a:latin typeface="+mn-lt"/>
          <a:ea typeface="+mn-ea"/>
          <a:cs typeface="+mn-cs"/>
        </a:defRPr>
      </a:lvl2pPr>
      <a:lvl3pPr marL="506349" indent="-101270" algn="l" defTabSz="405079" rtl="0" eaLnBrk="1" latinLnBrk="0" hangingPunct="1">
        <a:lnSpc>
          <a:spcPct val="90000"/>
        </a:lnSpc>
        <a:spcBef>
          <a:spcPts val="222"/>
        </a:spcBef>
        <a:buFont typeface="Arial" panose="020B0604020202020204" pitchFamily="34" charset="0"/>
        <a:buChar char="•"/>
        <a:defRPr sz="886" kern="1200">
          <a:solidFill>
            <a:schemeClr val="tx1"/>
          </a:solidFill>
          <a:latin typeface="+mn-lt"/>
          <a:ea typeface="+mn-ea"/>
          <a:cs typeface="+mn-cs"/>
        </a:defRPr>
      </a:lvl3pPr>
      <a:lvl4pPr marL="708889" indent="-101270" algn="l" defTabSz="405079" rtl="0" eaLnBrk="1" latinLnBrk="0" hangingPunct="1">
        <a:lnSpc>
          <a:spcPct val="90000"/>
        </a:lnSpc>
        <a:spcBef>
          <a:spcPts val="222"/>
        </a:spcBef>
        <a:buFont typeface="Arial" panose="020B0604020202020204" pitchFamily="34" charset="0"/>
        <a:buChar char="•"/>
        <a:defRPr sz="797" kern="1200">
          <a:solidFill>
            <a:schemeClr val="tx1"/>
          </a:solidFill>
          <a:latin typeface="+mn-lt"/>
          <a:ea typeface="+mn-ea"/>
          <a:cs typeface="+mn-cs"/>
        </a:defRPr>
      </a:lvl4pPr>
      <a:lvl5pPr marL="911428" indent="-101270" algn="l" defTabSz="405079" rtl="0" eaLnBrk="1" latinLnBrk="0" hangingPunct="1">
        <a:lnSpc>
          <a:spcPct val="90000"/>
        </a:lnSpc>
        <a:spcBef>
          <a:spcPts val="222"/>
        </a:spcBef>
        <a:buFont typeface="Arial" panose="020B0604020202020204" pitchFamily="34" charset="0"/>
        <a:buChar char="•"/>
        <a:defRPr sz="797" kern="1200">
          <a:solidFill>
            <a:schemeClr val="tx1"/>
          </a:solidFill>
          <a:latin typeface="+mn-lt"/>
          <a:ea typeface="+mn-ea"/>
          <a:cs typeface="+mn-cs"/>
        </a:defRPr>
      </a:lvl5pPr>
      <a:lvl6pPr marL="1113968" indent="-101270" algn="l" defTabSz="405079" rtl="0" eaLnBrk="1" latinLnBrk="0" hangingPunct="1">
        <a:lnSpc>
          <a:spcPct val="90000"/>
        </a:lnSpc>
        <a:spcBef>
          <a:spcPts val="222"/>
        </a:spcBef>
        <a:buFont typeface="Arial" panose="020B0604020202020204" pitchFamily="34" charset="0"/>
        <a:buChar char="•"/>
        <a:defRPr sz="797" kern="1200">
          <a:solidFill>
            <a:schemeClr val="tx1"/>
          </a:solidFill>
          <a:latin typeface="+mn-lt"/>
          <a:ea typeface="+mn-ea"/>
          <a:cs typeface="+mn-cs"/>
        </a:defRPr>
      </a:lvl6pPr>
      <a:lvl7pPr marL="1316507" indent="-101270" algn="l" defTabSz="405079" rtl="0" eaLnBrk="1" latinLnBrk="0" hangingPunct="1">
        <a:lnSpc>
          <a:spcPct val="90000"/>
        </a:lnSpc>
        <a:spcBef>
          <a:spcPts val="222"/>
        </a:spcBef>
        <a:buFont typeface="Arial" panose="020B0604020202020204" pitchFamily="34" charset="0"/>
        <a:buChar char="•"/>
        <a:defRPr sz="797" kern="1200">
          <a:solidFill>
            <a:schemeClr val="tx1"/>
          </a:solidFill>
          <a:latin typeface="+mn-lt"/>
          <a:ea typeface="+mn-ea"/>
          <a:cs typeface="+mn-cs"/>
        </a:defRPr>
      </a:lvl7pPr>
      <a:lvl8pPr marL="1519047" indent="-101270" algn="l" defTabSz="405079" rtl="0" eaLnBrk="1" latinLnBrk="0" hangingPunct="1">
        <a:lnSpc>
          <a:spcPct val="90000"/>
        </a:lnSpc>
        <a:spcBef>
          <a:spcPts val="222"/>
        </a:spcBef>
        <a:buFont typeface="Arial" panose="020B0604020202020204" pitchFamily="34" charset="0"/>
        <a:buChar char="•"/>
        <a:defRPr sz="797" kern="1200">
          <a:solidFill>
            <a:schemeClr val="tx1"/>
          </a:solidFill>
          <a:latin typeface="+mn-lt"/>
          <a:ea typeface="+mn-ea"/>
          <a:cs typeface="+mn-cs"/>
        </a:defRPr>
      </a:lvl8pPr>
      <a:lvl9pPr marL="1721587" indent="-101270" algn="l" defTabSz="405079" rtl="0" eaLnBrk="1" latinLnBrk="0" hangingPunct="1">
        <a:lnSpc>
          <a:spcPct val="90000"/>
        </a:lnSpc>
        <a:spcBef>
          <a:spcPts val="222"/>
        </a:spcBef>
        <a:buFont typeface="Arial" panose="020B0604020202020204" pitchFamily="34" charset="0"/>
        <a:buChar char="•"/>
        <a:defRPr sz="79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405079" rtl="0" eaLnBrk="1" latinLnBrk="0" hangingPunct="1">
        <a:defRPr sz="797" kern="1200">
          <a:solidFill>
            <a:schemeClr val="tx1"/>
          </a:solidFill>
          <a:latin typeface="+mn-lt"/>
          <a:ea typeface="+mn-ea"/>
          <a:cs typeface="+mn-cs"/>
        </a:defRPr>
      </a:lvl1pPr>
      <a:lvl2pPr marL="202540" algn="l" defTabSz="405079" rtl="0" eaLnBrk="1" latinLnBrk="0" hangingPunct="1">
        <a:defRPr sz="797" kern="1200">
          <a:solidFill>
            <a:schemeClr val="tx1"/>
          </a:solidFill>
          <a:latin typeface="+mn-lt"/>
          <a:ea typeface="+mn-ea"/>
          <a:cs typeface="+mn-cs"/>
        </a:defRPr>
      </a:lvl2pPr>
      <a:lvl3pPr marL="405079" algn="l" defTabSz="405079" rtl="0" eaLnBrk="1" latinLnBrk="0" hangingPunct="1">
        <a:defRPr sz="797" kern="1200">
          <a:solidFill>
            <a:schemeClr val="tx1"/>
          </a:solidFill>
          <a:latin typeface="+mn-lt"/>
          <a:ea typeface="+mn-ea"/>
          <a:cs typeface="+mn-cs"/>
        </a:defRPr>
      </a:lvl3pPr>
      <a:lvl4pPr marL="607619" algn="l" defTabSz="405079" rtl="0" eaLnBrk="1" latinLnBrk="0" hangingPunct="1">
        <a:defRPr sz="797" kern="1200">
          <a:solidFill>
            <a:schemeClr val="tx1"/>
          </a:solidFill>
          <a:latin typeface="+mn-lt"/>
          <a:ea typeface="+mn-ea"/>
          <a:cs typeface="+mn-cs"/>
        </a:defRPr>
      </a:lvl4pPr>
      <a:lvl5pPr marL="810158" algn="l" defTabSz="405079" rtl="0" eaLnBrk="1" latinLnBrk="0" hangingPunct="1">
        <a:defRPr sz="797" kern="1200">
          <a:solidFill>
            <a:schemeClr val="tx1"/>
          </a:solidFill>
          <a:latin typeface="+mn-lt"/>
          <a:ea typeface="+mn-ea"/>
          <a:cs typeface="+mn-cs"/>
        </a:defRPr>
      </a:lvl5pPr>
      <a:lvl6pPr marL="1012698" algn="l" defTabSz="405079" rtl="0" eaLnBrk="1" latinLnBrk="0" hangingPunct="1">
        <a:defRPr sz="797" kern="1200">
          <a:solidFill>
            <a:schemeClr val="tx1"/>
          </a:solidFill>
          <a:latin typeface="+mn-lt"/>
          <a:ea typeface="+mn-ea"/>
          <a:cs typeface="+mn-cs"/>
        </a:defRPr>
      </a:lvl6pPr>
      <a:lvl7pPr marL="1215238" algn="l" defTabSz="405079" rtl="0" eaLnBrk="1" latinLnBrk="0" hangingPunct="1">
        <a:defRPr sz="797" kern="1200">
          <a:solidFill>
            <a:schemeClr val="tx1"/>
          </a:solidFill>
          <a:latin typeface="+mn-lt"/>
          <a:ea typeface="+mn-ea"/>
          <a:cs typeface="+mn-cs"/>
        </a:defRPr>
      </a:lvl7pPr>
      <a:lvl8pPr marL="1417777" algn="l" defTabSz="405079" rtl="0" eaLnBrk="1" latinLnBrk="0" hangingPunct="1">
        <a:defRPr sz="797" kern="1200">
          <a:solidFill>
            <a:schemeClr val="tx1"/>
          </a:solidFill>
          <a:latin typeface="+mn-lt"/>
          <a:ea typeface="+mn-ea"/>
          <a:cs typeface="+mn-cs"/>
        </a:defRPr>
      </a:lvl8pPr>
      <a:lvl9pPr marL="1620317" algn="l" defTabSz="405079" rtl="0" eaLnBrk="1" latinLnBrk="0" hangingPunct="1">
        <a:defRPr sz="79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8.png"/><Relationship Id="rId3" Type="http://schemas.openxmlformats.org/officeDocument/2006/relationships/image" Target="../media/image1.png"/><Relationship Id="rId7" Type="http://schemas.openxmlformats.org/officeDocument/2006/relationships/slide" Target="slide2.xml"/><Relationship Id="rId12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6" Type="http://schemas.openxmlformats.org/officeDocument/2006/relationships/slide" Target="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slide" Target="slide5.xml"/><Relationship Id="rId5" Type="http://schemas.openxmlformats.org/officeDocument/2006/relationships/slide" Target="slide10.xml"/><Relationship Id="rId15" Type="http://schemas.openxmlformats.org/officeDocument/2006/relationships/image" Target="../media/image10.png"/><Relationship Id="rId10" Type="http://schemas.openxmlformats.org/officeDocument/2006/relationships/image" Target="../media/image6.jpg"/><Relationship Id="rId4" Type="http://schemas.openxmlformats.org/officeDocument/2006/relationships/image" Target="../media/image2.png"/><Relationship Id="rId9" Type="http://schemas.openxmlformats.org/officeDocument/2006/relationships/image" Target="../media/image5.jpg"/><Relationship Id="rId14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slide" Target="slide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3.pn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12" Type="http://schemas.openxmlformats.org/officeDocument/2006/relationships/slide" Target="slide10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11" Type="http://schemas.openxmlformats.org/officeDocument/2006/relationships/image" Target="../media/image11.png"/><Relationship Id="rId5" Type="http://schemas.openxmlformats.org/officeDocument/2006/relationships/image" Target="../media/image5.jp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slide" Target="slide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g"/><Relationship Id="rId3" Type="http://schemas.openxmlformats.org/officeDocument/2006/relationships/image" Target="../media/image2.png"/><Relationship Id="rId7" Type="http://schemas.openxmlformats.org/officeDocument/2006/relationships/image" Target="../media/image14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g"/><Relationship Id="rId11" Type="http://schemas.openxmlformats.org/officeDocument/2006/relationships/slide" Target="slide4.xml"/><Relationship Id="rId5" Type="http://schemas.openxmlformats.org/officeDocument/2006/relationships/image" Target="../media/image12.jpg"/><Relationship Id="rId10" Type="http://schemas.openxmlformats.org/officeDocument/2006/relationships/image" Target="../media/image3.png"/><Relationship Id="rId4" Type="http://schemas.openxmlformats.org/officeDocument/2006/relationships/image" Target="../media/image4.png"/><Relationship Id="rId9" Type="http://schemas.openxmlformats.org/officeDocument/2006/relationships/slide" Target="slide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slide" Target="slide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g"/><Relationship Id="rId13" Type="http://schemas.openxmlformats.org/officeDocument/2006/relationships/slide" Target="slide9.xml"/><Relationship Id="rId3" Type="http://schemas.openxmlformats.org/officeDocument/2006/relationships/image" Target="../media/image2.png"/><Relationship Id="rId7" Type="http://schemas.openxmlformats.org/officeDocument/2006/relationships/slide" Target="slide6.xml"/><Relationship Id="rId12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g"/><Relationship Id="rId11" Type="http://schemas.openxmlformats.org/officeDocument/2006/relationships/slide" Target="slide8.xml"/><Relationship Id="rId5" Type="http://schemas.openxmlformats.org/officeDocument/2006/relationships/slide" Target="slide5.xml"/><Relationship Id="rId15" Type="http://schemas.openxmlformats.org/officeDocument/2006/relationships/slide" Target="slide1.xml"/><Relationship Id="rId10" Type="http://schemas.openxmlformats.org/officeDocument/2006/relationships/image" Target="../media/image18.png"/><Relationship Id="rId4" Type="http://schemas.openxmlformats.org/officeDocument/2006/relationships/hyperlink" Target="https://www.youtube.com/watch?v=8925ia_78No" TargetMode="External"/><Relationship Id="rId9" Type="http://schemas.openxmlformats.org/officeDocument/2006/relationships/slide" Target="slide7.xml"/><Relationship Id="rId14" Type="http://schemas.openxmlformats.org/officeDocument/2006/relationships/image" Target="../media/image20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" Target="slide5.xml"/><Relationship Id="rId13" Type="http://schemas.openxmlformats.org/officeDocument/2006/relationships/image" Target="../media/image18.png"/><Relationship Id="rId18" Type="http://schemas.openxmlformats.org/officeDocument/2006/relationships/slide" Target="slide1.xml"/><Relationship Id="rId3" Type="http://schemas.openxmlformats.org/officeDocument/2006/relationships/image" Target="../media/image2.png"/><Relationship Id="rId7" Type="http://schemas.openxmlformats.org/officeDocument/2006/relationships/image" Target="../media/image24.JPG"/><Relationship Id="rId12" Type="http://schemas.openxmlformats.org/officeDocument/2006/relationships/slide" Target="slide7.xml"/><Relationship Id="rId17" Type="http://schemas.openxmlformats.org/officeDocument/2006/relationships/image" Target="../media/image20.jpg"/><Relationship Id="rId2" Type="http://schemas.openxmlformats.org/officeDocument/2006/relationships/image" Target="../media/image1.png"/><Relationship Id="rId16" Type="http://schemas.openxmlformats.org/officeDocument/2006/relationships/slide" Target="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g"/><Relationship Id="rId11" Type="http://schemas.openxmlformats.org/officeDocument/2006/relationships/image" Target="../media/image17.jpg"/><Relationship Id="rId5" Type="http://schemas.openxmlformats.org/officeDocument/2006/relationships/image" Target="../media/image22.jpg"/><Relationship Id="rId15" Type="http://schemas.openxmlformats.org/officeDocument/2006/relationships/image" Target="../media/image19.png"/><Relationship Id="rId10" Type="http://schemas.openxmlformats.org/officeDocument/2006/relationships/slide" Target="slide6.xml"/><Relationship Id="rId4" Type="http://schemas.openxmlformats.org/officeDocument/2006/relationships/image" Target="../media/image21.JPG"/><Relationship Id="rId9" Type="http://schemas.openxmlformats.org/officeDocument/2006/relationships/image" Target="../media/image16.jpg"/><Relationship Id="rId14" Type="http://schemas.openxmlformats.org/officeDocument/2006/relationships/slide" Target="slide8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" Target="slide7.xml"/><Relationship Id="rId13" Type="http://schemas.openxmlformats.org/officeDocument/2006/relationships/image" Target="../media/image20.jpg"/><Relationship Id="rId3" Type="http://schemas.openxmlformats.org/officeDocument/2006/relationships/image" Target="../media/image2.png"/><Relationship Id="rId7" Type="http://schemas.openxmlformats.org/officeDocument/2006/relationships/image" Target="../media/image17.jpg"/><Relationship Id="rId12" Type="http://schemas.openxmlformats.org/officeDocument/2006/relationships/slide" Target="slide9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11" Type="http://schemas.openxmlformats.org/officeDocument/2006/relationships/image" Target="../media/image19.png"/><Relationship Id="rId5" Type="http://schemas.openxmlformats.org/officeDocument/2006/relationships/image" Target="../media/image16.jpg"/><Relationship Id="rId10" Type="http://schemas.openxmlformats.org/officeDocument/2006/relationships/slide" Target="slide8.xml"/><Relationship Id="rId4" Type="http://schemas.openxmlformats.org/officeDocument/2006/relationships/slide" Target="slide5.xml"/><Relationship Id="rId9" Type="http://schemas.openxmlformats.org/officeDocument/2006/relationships/image" Target="../media/image18.png"/><Relationship Id="rId14" Type="http://schemas.openxmlformats.org/officeDocument/2006/relationships/slide" Target="slide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g"/><Relationship Id="rId13" Type="http://schemas.openxmlformats.org/officeDocument/2006/relationships/slide" Target="slide9.xml"/><Relationship Id="rId3" Type="http://schemas.openxmlformats.org/officeDocument/2006/relationships/image" Target="../media/image2.png"/><Relationship Id="rId7" Type="http://schemas.openxmlformats.org/officeDocument/2006/relationships/slide" Target="slide6.xml"/><Relationship Id="rId12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g"/><Relationship Id="rId11" Type="http://schemas.openxmlformats.org/officeDocument/2006/relationships/slide" Target="slide8.xml"/><Relationship Id="rId5" Type="http://schemas.openxmlformats.org/officeDocument/2006/relationships/slide" Target="slide5.xml"/><Relationship Id="rId15" Type="http://schemas.openxmlformats.org/officeDocument/2006/relationships/slide" Target="slide1.xml"/><Relationship Id="rId10" Type="http://schemas.openxmlformats.org/officeDocument/2006/relationships/image" Target="../media/image18.png"/><Relationship Id="rId4" Type="http://schemas.openxmlformats.org/officeDocument/2006/relationships/image" Target="../media/image25.jpg"/><Relationship Id="rId9" Type="http://schemas.openxmlformats.org/officeDocument/2006/relationships/slide" Target="slide7.xml"/><Relationship Id="rId14" Type="http://schemas.openxmlformats.org/officeDocument/2006/relationships/image" Target="../media/image20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" Target="slide7.xml"/><Relationship Id="rId13" Type="http://schemas.openxmlformats.org/officeDocument/2006/relationships/image" Target="../media/image20.jpg"/><Relationship Id="rId3" Type="http://schemas.openxmlformats.org/officeDocument/2006/relationships/image" Target="../media/image2.png"/><Relationship Id="rId7" Type="http://schemas.openxmlformats.org/officeDocument/2006/relationships/image" Target="../media/image17.jpg"/><Relationship Id="rId12" Type="http://schemas.openxmlformats.org/officeDocument/2006/relationships/slide" Target="slide9.xml"/><Relationship Id="rId17" Type="http://schemas.openxmlformats.org/officeDocument/2006/relationships/slide" Target="slide1.xml"/><Relationship Id="rId2" Type="http://schemas.openxmlformats.org/officeDocument/2006/relationships/image" Target="../media/image1.png"/><Relationship Id="rId16" Type="http://schemas.openxmlformats.org/officeDocument/2006/relationships/image" Target="../media/image27.jpg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11" Type="http://schemas.openxmlformats.org/officeDocument/2006/relationships/image" Target="../media/image19.png"/><Relationship Id="rId5" Type="http://schemas.openxmlformats.org/officeDocument/2006/relationships/image" Target="../media/image16.jpg"/><Relationship Id="rId15" Type="http://schemas.openxmlformats.org/officeDocument/2006/relationships/image" Target="../media/image26.jpg"/><Relationship Id="rId10" Type="http://schemas.openxmlformats.org/officeDocument/2006/relationships/slide" Target="slide8.xml"/><Relationship Id="rId4" Type="http://schemas.openxmlformats.org/officeDocument/2006/relationships/slide" Target="slide5.xml"/><Relationship Id="rId9" Type="http://schemas.openxmlformats.org/officeDocument/2006/relationships/image" Target="../media/image18.png"/><Relationship Id="rId1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06FD18A9-8381-4337-AF12-D3F6CE2EA7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623" y="0"/>
            <a:ext cx="4559429" cy="8999538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6065C23F-54A9-441E-9F58-748C511516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" y="1053318"/>
            <a:ext cx="3867150" cy="281996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77D1C4A9-7994-4A75-B7D2-3AF11F29FBEB}"/>
              </a:ext>
            </a:extLst>
          </p:cNvPr>
          <p:cNvSpPr/>
          <p:nvPr/>
        </p:nvSpPr>
        <p:spPr>
          <a:xfrm>
            <a:off x="762000" y="1335314"/>
            <a:ext cx="3867150" cy="63826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176F6ED6-49C6-4C41-BBB7-54CB80052192}"/>
              </a:ext>
            </a:extLst>
          </p:cNvPr>
          <p:cNvSpPr/>
          <p:nvPr/>
        </p:nvSpPr>
        <p:spPr>
          <a:xfrm>
            <a:off x="1305832" y="1300504"/>
            <a:ext cx="2779485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40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NombreAPP</a:t>
            </a:r>
            <a:endParaRPr lang="es-ES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5" name="Imagen 14">
            <a:hlinkClick r:id="rId5" action="ppaction://hlinksldjump"/>
            <a:extLst>
              <a:ext uri="{FF2B5EF4-FFF2-40B4-BE49-F238E27FC236}">
                <a16:creationId xmlns:a16="http://schemas.microsoft.com/office/drawing/2014/main" id="{4FA11473-A2B2-405C-B99A-6209233B0F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367" y="1242462"/>
            <a:ext cx="748183" cy="748183"/>
          </a:xfrm>
          <a:prstGeom prst="rect">
            <a:avLst/>
          </a:prstGeom>
        </p:spPr>
      </p:pic>
      <p:pic>
        <p:nvPicPr>
          <p:cNvPr id="19" name="Imagen 18">
            <a:hlinkClick r:id="rId7" action="ppaction://hlinksldjump"/>
            <a:extLst>
              <a:ext uri="{FF2B5EF4-FFF2-40B4-BE49-F238E27FC236}">
                <a16:creationId xmlns:a16="http://schemas.microsoft.com/office/drawing/2014/main" id="{CDDCCF77-8008-4B78-A875-08FC9D388C4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00" t="36120" r="1906" b="36829"/>
          <a:stretch/>
        </p:blipFill>
        <p:spPr>
          <a:xfrm>
            <a:off x="762000" y="1973579"/>
            <a:ext cx="3867150" cy="635761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A7636CD0-7048-4829-92F2-0C3E4CBB48FD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98" r="28307"/>
          <a:stretch/>
        </p:blipFill>
        <p:spPr>
          <a:xfrm>
            <a:off x="1105461" y="4629971"/>
            <a:ext cx="1127471" cy="112074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8" name="Imagen 27">
            <a:extLst>
              <a:ext uri="{FF2B5EF4-FFF2-40B4-BE49-F238E27FC236}">
                <a16:creationId xmlns:a16="http://schemas.microsoft.com/office/drawing/2014/main" id="{9DB19ABF-63A3-4704-AD13-F5792557CB1B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59" r="12987"/>
          <a:stretch/>
        </p:blipFill>
        <p:spPr>
          <a:xfrm>
            <a:off x="1105459" y="6279039"/>
            <a:ext cx="1127471" cy="112074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9" name="Rectángulo 28">
            <a:hlinkClick r:id="rId11" action="ppaction://hlinksldjump"/>
            <a:extLst>
              <a:ext uri="{FF2B5EF4-FFF2-40B4-BE49-F238E27FC236}">
                <a16:creationId xmlns:a16="http://schemas.microsoft.com/office/drawing/2014/main" id="{475B211A-0FBC-4E0D-9D3E-32941693235E}"/>
              </a:ext>
            </a:extLst>
          </p:cNvPr>
          <p:cNvSpPr/>
          <p:nvPr/>
        </p:nvSpPr>
        <p:spPr>
          <a:xfrm>
            <a:off x="2277020" y="3147965"/>
            <a:ext cx="1781450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2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Amsterdam</a:t>
            </a:r>
            <a:r>
              <a:rPr lang="es-E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</a:p>
          <a:p>
            <a:pPr algn="ctr"/>
            <a:r>
              <a:rPr lang="es-ES" sz="2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Netherlands</a:t>
            </a:r>
            <a:endParaRPr lang="es-E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0" name="Rectángulo 29">
            <a:extLst>
              <a:ext uri="{FF2B5EF4-FFF2-40B4-BE49-F238E27FC236}">
                <a16:creationId xmlns:a16="http://schemas.microsoft.com/office/drawing/2014/main" id="{8C257C47-B624-45E6-B7E7-7013844A07B9}"/>
              </a:ext>
            </a:extLst>
          </p:cNvPr>
          <p:cNvSpPr/>
          <p:nvPr/>
        </p:nvSpPr>
        <p:spPr>
          <a:xfrm>
            <a:off x="2346750" y="4774846"/>
            <a:ext cx="1641988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2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Stockholm</a:t>
            </a:r>
            <a:r>
              <a:rPr lang="es-E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</a:p>
          <a:p>
            <a:pPr algn="ctr"/>
            <a:r>
              <a:rPr lang="es-ES" sz="2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Sweden</a:t>
            </a:r>
            <a:endParaRPr lang="es-E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1" name="Rectángulo 30">
            <a:extLst>
              <a:ext uri="{FF2B5EF4-FFF2-40B4-BE49-F238E27FC236}">
                <a16:creationId xmlns:a16="http://schemas.microsoft.com/office/drawing/2014/main" id="{0F4E0A2D-FC94-4BA4-BA65-3AB9CA2564E4}"/>
              </a:ext>
            </a:extLst>
          </p:cNvPr>
          <p:cNvSpPr/>
          <p:nvPr/>
        </p:nvSpPr>
        <p:spPr>
          <a:xfrm>
            <a:off x="2591848" y="6423914"/>
            <a:ext cx="1151790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Reine, </a:t>
            </a:r>
          </a:p>
          <a:p>
            <a:pPr algn="ctr"/>
            <a:r>
              <a:rPr lang="es-ES" sz="2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Norway</a:t>
            </a:r>
            <a:endParaRPr lang="es-E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5" name="Imagen 34">
            <a:extLst>
              <a:ext uri="{FF2B5EF4-FFF2-40B4-BE49-F238E27FC236}">
                <a16:creationId xmlns:a16="http://schemas.microsoft.com/office/drawing/2014/main" id="{A38EFD53-A842-44EC-8E01-3FD454D1C38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1348" y="4926183"/>
            <a:ext cx="528321" cy="528321"/>
          </a:xfrm>
          <a:prstGeom prst="rect">
            <a:avLst/>
          </a:prstGeom>
        </p:spPr>
      </p:pic>
      <p:pic>
        <p:nvPicPr>
          <p:cNvPr id="37" name="Imagen 36">
            <a:extLst>
              <a:ext uri="{FF2B5EF4-FFF2-40B4-BE49-F238E27FC236}">
                <a16:creationId xmlns:a16="http://schemas.microsoft.com/office/drawing/2014/main" id="{AFF43DBD-6C89-44C7-860C-35D7D37F609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8738" y="6558946"/>
            <a:ext cx="560931" cy="560931"/>
          </a:xfrm>
          <a:prstGeom prst="rect">
            <a:avLst/>
          </a:prstGeom>
        </p:spPr>
      </p:pic>
      <p:pic>
        <p:nvPicPr>
          <p:cNvPr id="20" name="Imagen 19">
            <a:hlinkClick r:id="rId11" action="ppaction://hlinksldjump"/>
            <a:extLst>
              <a:ext uri="{FF2B5EF4-FFF2-40B4-BE49-F238E27FC236}">
                <a16:creationId xmlns:a16="http://schemas.microsoft.com/office/drawing/2014/main" id="{BF07DA3E-F416-472D-87F3-5652F88504BC}"/>
              </a:ext>
            </a:extLst>
          </p:cNvPr>
          <p:cNvPicPr/>
          <p:nvPr/>
        </p:nvPicPr>
        <p:blipFill rotWithShape="1">
          <a:blip r:embed="rId14"/>
          <a:srcRect l="9464" t="-90" r="30770" b="90"/>
          <a:stretch/>
        </p:blipFill>
        <p:spPr>
          <a:xfrm>
            <a:off x="1105459" y="3028298"/>
            <a:ext cx="1110743" cy="107335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" name="Imagen 2">
            <a:hlinkClick r:id="rId11" action="ppaction://hlinksldjump"/>
            <a:extLst>
              <a:ext uri="{FF2B5EF4-FFF2-40B4-BE49-F238E27FC236}">
                <a16:creationId xmlns:a16="http://schemas.microsoft.com/office/drawing/2014/main" id="{6732C955-50F2-4542-BE83-AE15794E1F6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422" y="3299302"/>
            <a:ext cx="528321" cy="528321"/>
          </a:xfrm>
          <a:prstGeom prst="rect">
            <a:avLst/>
          </a:prstGeom>
        </p:spPr>
      </p:pic>
      <p:sp>
        <p:nvSpPr>
          <p:cNvPr id="21" name="Rectángulo 20">
            <a:hlinkClick r:id="rId16" action="ppaction://hlinksldjump"/>
            <a:extLst>
              <a:ext uri="{FF2B5EF4-FFF2-40B4-BE49-F238E27FC236}">
                <a16:creationId xmlns:a16="http://schemas.microsoft.com/office/drawing/2014/main" id="{816A08B4-8E66-4A2B-A8C3-F99D68ED65AE}"/>
              </a:ext>
            </a:extLst>
          </p:cNvPr>
          <p:cNvSpPr/>
          <p:nvPr/>
        </p:nvSpPr>
        <p:spPr>
          <a:xfrm>
            <a:off x="3947503" y="1231692"/>
            <a:ext cx="601172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4400" b="0" cap="none" spc="0" dirty="0">
                <a:ln w="0"/>
                <a:solidFill>
                  <a:schemeClr val="accent1"/>
                </a:solidFill>
              </a:rPr>
              <a:t>+</a:t>
            </a:r>
            <a:endParaRPr lang="es-ES" sz="4000" b="0" cap="none" spc="0" dirty="0">
              <a:ln w="0"/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37579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n 22">
            <a:extLst>
              <a:ext uri="{FF2B5EF4-FFF2-40B4-BE49-F238E27FC236}">
                <a16:creationId xmlns:a16="http://schemas.microsoft.com/office/drawing/2014/main" id="{2D7820AE-41DB-4ABB-ADF0-F171A8489C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623" y="0"/>
            <a:ext cx="4559429" cy="8999538"/>
          </a:xfrm>
          <a:prstGeom prst="rect">
            <a:avLst/>
          </a:prstGeom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B032E5B8-CA8B-4350-BA60-9F87E8B2AD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1053318"/>
            <a:ext cx="3867150" cy="281996"/>
          </a:xfrm>
          <a:prstGeom prst="rect">
            <a:avLst/>
          </a:prstGeom>
        </p:spPr>
      </p:pic>
      <p:sp>
        <p:nvSpPr>
          <p:cNvPr id="25" name="Rectángulo 24">
            <a:extLst>
              <a:ext uri="{FF2B5EF4-FFF2-40B4-BE49-F238E27FC236}">
                <a16:creationId xmlns:a16="http://schemas.microsoft.com/office/drawing/2014/main" id="{9C4D6E6D-74E6-4BD6-9CE1-B81AFEAD167A}"/>
              </a:ext>
            </a:extLst>
          </p:cNvPr>
          <p:cNvSpPr/>
          <p:nvPr/>
        </p:nvSpPr>
        <p:spPr>
          <a:xfrm>
            <a:off x="762000" y="1335314"/>
            <a:ext cx="3867150" cy="63826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9" name="Rectángulo 28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FACCBDA4-84D4-4401-82A2-70D13F3F6262}"/>
              </a:ext>
            </a:extLst>
          </p:cNvPr>
          <p:cNvSpPr/>
          <p:nvPr/>
        </p:nvSpPr>
        <p:spPr>
          <a:xfrm>
            <a:off x="771526" y="1392962"/>
            <a:ext cx="3867149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2800" b="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Version</a:t>
            </a:r>
            <a:endParaRPr lang="es-ES" sz="28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3" name="Rectángulo 42">
            <a:extLst>
              <a:ext uri="{FF2B5EF4-FFF2-40B4-BE49-F238E27FC236}">
                <a16:creationId xmlns:a16="http://schemas.microsoft.com/office/drawing/2014/main" id="{DE48C9DE-525A-4608-8C3D-A2D6F9C4BD0C}"/>
              </a:ext>
            </a:extLst>
          </p:cNvPr>
          <p:cNvSpPr/>
          <p:nvPr/>
        </p:nvSpPr>
        <p:spPr>
          <a:xfrm>
            <a:off x="1066800" y="3543274"/>
            <a:ext cx="3257550" cy="255454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s-E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Aquí es donde ponemos información sobre los desarrolladores y la versión de la aplicación.</a:t>
            </a:r>
          </a:p>
          <a:p>
            <a:endParaRPr lang="es-E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s-E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También posibles colaboraciones, acceso a nuestras redes sociales, etc...</a:t>
            </a:r>
          </a:p>
        </p:txBody>
      </p:sp>
      <p:sp>
        <p:nvSpPr>
          <p:cNvPr id="44" name="Rectángulo 43">
            <a:extLst>
              <a:ext uri="{FF2B5EF4-FFF2-40B4-BE49-F238E27FC236}">
                <a16:creationId xmlns:a16="http://schemas.microsoft.com/office/drawing/2014/main" id="{342267DD-0882-40A0-A652-A8AA0306B383}"/>
              </a:ext>
            </a:extLst>
          </p:cNvPr>
          <p:cNvSpPr/>
          <p:nvPr/>
        </p:nvSpPr>
        <p:spPr>
          <a:xfrm>
            <a:off x="1076325" y="2573519"/>
            <a:ext cx="3257550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2400" b="1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Informacion</a:t>
            </a:r>
            <a:r>
              <a:rPr lang="es-ES" sz="2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de la App</a:t>
            </a:r>
          </a:p>
        </p:txBody>
      </p:sp>
      <p:sp>
        <p:nvSpPr>
          <p:cNvPr id="45" name="Rectángulo 44">
            <a:hlinkClick r:id="rId4" action="ppaction://hlinksldjump"/>
            <a:extLst>
              <a:ext uri="{FF2B5EF4-FFF2-40B4-BE49-F238E27FC236}">
                <a16:creationId xmlns:a16="http://schemas.microsoft.com/office/drawing/2014/main" id="{F2084DE5-9389-432B-8379-4277834C0A9A}"/>
              </a:ext>
            </a:extLst>
          </p:cNvPr>
          <p:cNvSpPr/>
          <p:nvPr/>
        </p:nvSpPr>
        <p:spPr>
          <a:xfrm>
            <a:off x="630066" y="1469037"/>
            <a:ext cx="1366686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dirty="0">
                <a:ln w="0"/>
                <a:solidFill>
                  <a:schemeClr val="accent1"/>
                </a:solidFill>
              </a:rPr>
              <a:t>&lt;Back</a:t>
            </a:r>
            <a:endParaRPr lang="es-ES" cap="none" spc="0" dirty="0">
              <a:ln w="0"/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65149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Imagen 36">
            <a:extLst>
              <a:ext uri="{FF2B5EF4-FFF2-40B4-BE49-F238E27FC236}">
                <a16:creationId xmlns:a16="http://schemas.microsoft.com/office/drawing/2014/main" id="{3CA06EC4-7F19-49C2-9D25-D43AC2D2BB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623" y="0"/>
            <a:ext cx="4559429" cy="8999538"/>
          </a:xfrm>
          <a:prstGeom prst="rect">
            <a:avLst/>
          </a:prstGeom>
        </p:spPr>
      </p:pic>
      <p:pic>
        <p:nvPicPr>
          <p:cNvPr id="38" name="Imagen 37">
            <a:extLst>
              <a:ext uri="{FF2B5EF4-FFF2-40B4-BE49-F238E27FC236}">
                <a16:creationId xmlns:a16="http://schemas.microsoft.com/office/drawing/2014/main" id="{DA024443-D0A0-4B51-86D2-B1475E1C11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1053318"/>
            <a:ext cx="3867150" cy="281996"/>
          </a:xfrm>
          <a:prstGeom prst="rect">
            <a:avLst/>
          </a:prstGeom>
        </p:spPr>
      </p:pic>
      <p:sp>
        <p:nvSpPr>
          <p:cNvPr id="39" name="Rectángulo 38">
            <a:extLst>
              <a:ext uri="{FF2B5EF4-FFF2-40B4-BE49-F238E27FC236}">
                <a16:creationId xmlns:a16="http://schemas.microsoft.com/office/drawing/2014/main" id="{53598B08-453C-4211-B620-EF0550F1EB4D}"/>
              </a:ext>
            </a:extLst>
          </p:cNvPr>
          <p:cNvSpPr/>
          <p:nvPr/>
        </p:nvSpPr>
        <p:spPr>
          <a:xfrm>
            <a:off x="762000" y="1335314"/>
            <a:ext cx="3867150" cy="63826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43" name="Imagen 42">
            <a:extLst>
              <a:ext uri="{FF2B5EF4-FFF2-40B4-BE49-F238E27FC236}">
                <a16:creationId xmlns:a16="http://schemas.microsoft.com/office/drawing/2014/main" id="{67963105-1B9A-414D-A36B-916525D8885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00" t="36120" r="1906" b="36829"/>
          <a:stretch/>
        </p:blipFill>
        <p:spPr>
          <a:xfrm>
            <a:off x="762000" y="1973579"/>
            <a:ext cx="3867150" cy="635761"/>
          </a:xfrm>
          <a:prstGeom prst="rect">
            <a:avLst/>
          </a:prstGeom>
        </p:spPr>
      </p:pic>
      <p:pic>
        <p:nvPicPr>
          <p:cNvPr id="44" name="Imagen 43">
            <a:extLst>
              <a:ext uri="{FF2B5EF4-FFF2-40B4-BE49-F238E27FC236}">
                <a16:creationId xmlns:a16="http://schemas.microsoft.com/office/drawing/2014/main" id="{E81318C9-6D1E-4C90-8A41-6A2B568AD15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98" r="28307"/>
          <a:stretch/>
        </p:blipFill>
        <p:spPr>
          <a:xfrm>
            <a:off x="1105461" y="4629971"/>
            <a:ext cx="1127471" cy="112074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5" name="Imagen 44">
            <a:extLst>
              <a:ext uri="{FF2B5EF4-FFF2-40B4-BE49-F238E27FC236}">
                <a16:creationId xmlns:a16="http://schemas.microsoft.com/office/drawing/2014/main" id="{DFFEFC16-F837-44B8-B181-4284C2DEB27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59" r="12987"/>
          <a:stretch/>
        </p:blipFill>
        <p:spPr>
          <a:xfrm>
            <a:off x="1105459" y="6279039"/>
            <a:ext cx="1127471" cy="112074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6" name="Rectángulo 45">
            <a:extLst>
              <a:ext uri="{FF2B5EF4-FFF2-40B4-BE49-F238E27FC236}">
                <a16:creationId xmlns:a16="http://schemas.microsoft.com/office/drawing/2014/main" id="{12853FD4-D9B0-4241-988E-502BF87B2320}"/>
              </a:ext>
            </a:extLst>
          </p:cNvPr>
          <p:cNvSpPr/>
          <p:nvPr/>
        </p:nvSpPr>
        <p:spPr>
          <a:xfrm>
            <a:off x="2277020" y="3147965"/>
            <a:ext cx="1781450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2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Amsterdam</a:t>
            </a:r>
            <a:r>
              <a:rPr lang="es-E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</a:p>
          <a:p>
            <a:pPr algn="ctr"/>
            <a:r>
              <a:rPr lang="es-ES" sz="2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Netherlands</a:t>
            </a:r>
            <a:endParaRPr lang="es-E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7" name="Rectángulo 46">
            <a:extLst>
              <a:ext uri="{FF2B5EF4-FFF2-40B4-BE49-F238E27FC236}">
                <a16:creationId xmlns:a16="http://schemas.microsoft.com/office/drawing/2014/main" id="{4DC7CCA2-E92C-4CF5-ACAA-BB2D7C34FFDD}"/>
              </a:ext>
            </a:extLst>
          </p:cNvPr>
          <p:cNvSpPr/>
          <p:nvPr/>
        </p:nvSpPr>
        <p:spPr>
          <a:xfrm>
            <a:off x="2346750" y="4774846"/>
            <a:ext cx="1641988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2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Stockholm</a:t>
            </a:r>
            <a:r>
              <a:rPr lang="es-E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</a:p>
          <a:p>
            <a:pPr algn="ctr"/>
            <a:r>
              <a:rPr lang="es-ES" sz="2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Sweden</a:t>
            </a:r>
            <a:endParaRPr lang="es-E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8" name="Rectángulo 47">
            <a:extLst>
              <a:ext uri="{FF2B5EF4-FFF2-40B4-BE49-F238E27FC236}">
                <a16:creationId xmlns:a16="http://schemas.microsoft.com/office/drawing/2014/main" id="{D2E5FA69-C728-4EEC-8417-228DF057290E}"/>
              </a:ext>
            </a:extLst>
          </p:cNvPr>
          <p:cNvSpPr/>
          <p:nvPr/>
        </p:nvSpPr>
        <p:spPr>
          <a:xfrm>
            <a:off x="2591848" y="6423914"/>
            <a:ext cx="1151790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Reine, </a:t>
            </a:r>
          </a:p>
          <a:p>
            <a:pPr algn="ctr"/>
            <a:r>
              <a:rPr lang="es-ES" sz="2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Norway</a:t>
            </a:r>
            <a:endParaRPr lang="es-E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49" name="Imagen 48">
            <a:extLst>
              <a:ext uri="{FF2B5EF4-FFF2-40B4-BE49-F238E27FC236}">
                <a16:creationId xmlns:a16="http://schemas.microsoft.com/office/drawing/2014/main" id="{F792E111-657A-4A74-BF95-29266D5348F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1348" y="4926183"/>
            <a:ext cx="528321" cy="528321"/>
          </a:xfrm>
          <a:prstGeom prst="rect">
            <a:avLst/>
          </a:prstGeom>
        </p:spPr>
      </p:pic>
      <p:pic>
        <p:nvPicPr>
          <p:cNvPr id="50" name="Imagen 49">
            <a:extLst>
              <a:ext uri="{FF2B5EF4-FFF2-40B4-BE49-F238E27FC236}">
                <a16:creationId xmlns:a16="http://schemas.microsoft.com/office/drawing/2014/main" id="{38CDD846-A0DE-425C-984B-9DC22D8A5F6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8738" y="6558946"/>
            <a:ext cx="560931" cy="560931"/>
          </a:xfrm>
          <a:prstGeom prst="rect">
            <a:avLst/>
          </a:prstGeom>
        </p:spPr>
      </p:pic>
      <p:pic>
        <p:nvPicPr>
          <p:cNvPr id="51" name="Imagen 50">
            <a:extLst>
              <a:ext uri="{FF2B5EF4-FFF2-40B4-BE49-F238E27FC236}">
                <a16:creationId xmlns:a16="http://schemas.microsoft.com/office/drawing/2014/main" id="{79BB8A39-49B2-449B-B09B-8F9206E407C4}"/>
              </a:ext>
            </a:extLst>
          </p:cNvPr>
          <p:cNvPicPr/>
          <p:nvPr/>
        </p:nvPicPr>
        <p:blipFill rotWithShape="1">
          <a:blip r:embed="rId9"/>
          <a:srcRect l="9464" t="-90" r="30770" b="90"/>
          <a:stretch/>
        </p:blipFill>
        <p:spPr>
          <a:xfrm>
            <a:off x="1105459" y="3028298"/>
            <a:ext cx="1110743" cy="107335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2" name="Imagen 51">
            <a:extLst>
              <a:ext uri="{FF2B5EF4-FFF2-40B4-BE49-F238E27FC236}">
                <a16:creationId xmlns:a16="http://schemas.microsoft.com/office/drawing/2014/main" id="{A275F925-9A56-44C9-9DB7-4505D8A4366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422" y="3299302"/>
            <a:ext cx="528321" cy="528321"/>
          </a:xfrm>
          <a:prstGeom prst="rect">
            <a:avLst/>
          </a:prstGeom>
        </p:spPr>
      </p:pic>
      <p:pic>
        <p:nvPicPr>
          <p:cNvPr id="53" name="Imagen 52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BE482918-AED0-4697-A5A6-F34261920E1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999" y="5364548"/>
            <a:ext cx="3867150" cy="2532881"/>
          </a:xfrm>
          <a:prstGeom prst="rect">
            <a:avLst/>
          </a:prstGeom>
        </p:spPr>
      </p:pic>
      <p:pic>
        <p:nvPicPr>
          <p:cNvPr id="19" name="Imagen 18">
            <a:hlinkClick r:id="rId12" action="ppaction://hlinksldjump"/>
            <a:extLst>
              <a:ext uri="{FF2B5EF4-FFF2-40B4-BE49-F238E27FC236}">
                <a16:creationId xmlns:a16="http://schemas.microsoft.com/office/drawing/2014/main" id="{885B04C4-1A28-493A-8938-2D78202B557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367" y="1242462"/>
            <a:ext cx="748183" cy="748183"/>
          </a:xfrm>
          <a:prstGeom prst="rect">
            <a:avLst/>
          </a:prstGeom>
        </p:spPr>
      </p:pic>
      <p:sp>
        <p:nvSpPr>
          <p:cNvPr id="21" name="Rectángulo 20">
            <a:hlinkClick r:id="rId14" action="ppaction://hlinksldjump"/>
            <a:extLst>
              <a:ext uri="{FF2B5EF4-FFF2-40B4-BE49-F238E27FC236}">
                <a16:creationId xmlns:a16="http://schemas.microsoft.com/office/drawing/2014/main" id="{96D22D5A-4104-4040-81C5-8263D880FB72}"/>
              </a:ext>
            </a:extLst>
          </p:cNvPr>
          <p:cNvSpPr/>
          <p:nvPr/>
        </p:nvSpPr>
        <p:spPr>
          <a:xfrm>
            <a:off x="3947503" y="1231692"/>
            <a:ext cx="601172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4400" b="0" cap="none" spc="0" dirty="0">
                <a:ln w="0"/>
                <a:solidFill>
                  <a:schemeClr val="accent1"/>
                </a:solidFill>
              </a:rPr>
              <a:t>+</a:t>
            </a:r>
            <a:endParaRPr lang="es-ES" sz="4000" b="0" cap="none" spc="0" dirty="0">
              <a:ln w="0"/>
              <a:solidFill>
                <a:schemeClr val="accent1"/>
              </a:solidFill>
            </a:endParaRPr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81E66B8B-1F54-4766-8A9A-9BEC440F9504}"/>
              </a:ext>
            </a:extLst>
          </p:cNvPr>
          <p:cNvSpPr/>
          <p:nvPr/>
        </p:nvSpPr>
        <p:spPr>
          <a:xfrm>
            <a:off x="1305832" y="1300504"/>
            <a:ext cx="2779485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40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NombreAPP</a:t>
            </a:r>
            <a:endParaRPr lang="es-ES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186870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BDDC5C4E-3CC1-4C93-9C6A-F23207CCA2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623" y="0"/>
            <a:ext cx="4559429" cy="8999538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D7C2DD04-B085-468C-99FA-1733DC6644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1053318"/>
            <a:ext cx="3867150" cy="281996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08A13824-92FE-443A-AC2F-394F51612290}"/>
              </a:ext>
            </a:extLst>
          </p:cNvPr>
          <p:cNvSpPr/>
          <p:nvPr/>
        </p:nvSpPr>
        <p:spPr>
          <a:xfrm>
            <a:off x="762000" y="1335314"/>
            <a:ext cx="3867150" cy="63826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1" name="Imagen 10">
            <a:hlinkClick r:id="" action="ppaction://hlinkshowjump?jump=previousslide"/>
            <a:extLst>
              <a:ext uri="{FF2B5EF4-FFF2-40B4-BE49-F238E27FC236}">
                <a16:creationId xmlns:a16="http://schemas.microsoft.com/office/drawing/2014/main" id="{E91D7C9D-3E19-4557-8CD4-D60F378147B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00" t="36120" r="1906" b="36829"/>
          <a:stretch/>
        </p:blipFill>
        <p:spPr>
          <a:xfrm>
            <a:off x="762000" y="1973579"/>
            <a:ext cx="3867150" cy="635761"/>
          </a:xfrm>
          <a:prstGeom prst="rect">
            <a:avLst/>
          </a:prstGeom>
        </p:spPr>
      </p:pic>
      <p:sp>
        <p:nvSpPr>
          <p:cNvPr id="14" name="Rectángulo 13">
            <a:extLst>
              <a:ext uri="{FF2B5EF4-FFF2-40B4-BE49-F238E27FC236}">
                <a16:creationId xmlns:a16="http://schemas.microsoft.com/office/drawing/2014/main" id="{AF02096C-8290-42EA-ADB9-8A940CF94719}"/>
              </a:ext>
            </a:extLst>
          </p:cNvPr>
          <p:cNvSpPr/>
          <p:nvPr/>
        </p:nvSpPr>
        <p:spPr>
          <a:xfrm>
            <a:off x="2546420" y="3147965"/>
            <a:ext cx="1242648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Madrid</a:t>
            </a:r>
            <a:r>
              <a:rPr lang="es-E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</a:p>
          <a:p>
            <a:pPr algn="ctr"/>
            <a:r>
              <a:rPr lang="es-ES" sz="2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Spain</a:t>
            </a:r>
            <a:endParaRPr lang="es-E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5B03699F-B8FA-457A-86C8-C5DA36CDFEE3}"/>
              </a:ext>
            </a:extLst>
          </p:cNvPr>
          <p:cNvSpPr/>
          <p:nvPr/>
        </p:nvSpPr>
        <p:spPr>
          <a:xfrm>
            <a:off x="2381150" y="4774846"/>
            <a:ext cx="1573188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Barcelona</a:t>
            </a:r>
            <a:r>
              <a:rPr lang="es-E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</a:p>
          <a:p>
            <a:pPr algn="ctr"/>
            <a:r>
              <a:rPr lang="es-ES" sz="2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Spain</a:t>
            </a:r>
            <a:endParaRPr lang="es-E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149DD33A-718B-4849-B03A-C1FE6A27A76B}"/>
              </a:ext>
            </a:extLst>
          </p:cNvPr>
          <p:cNvSpPr/>
          <p:nvPr/>
        </p:nvSpPr>
        <p:spPr>
          <a:xfrm>
            <a:off x="2545265" y="6423914"/>
            <a:ext cx="1244957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Málaga</a:t>
            </a:r>
            <a:r>
              <a:rPr lang="es-E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</a:p>
          <a:p>
            <a:pPr algn="ctr"/>
            <a:r>
              <a:rPr lang="es-ES" sz="2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Spain</a:t>
            </a:r>
            <a:endParaRPr lang="es-E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2" name="Imagen 21">
            <a:extLst>
              <a:ext uri="{FF2B5EF4-FFF2-40B4-BE49-F238E27FC236}">
                <a16:creationId xmlns:a16="http://schemas.microsoft.com/office/drawing/2014/main" id="{66CED9F7-6FDD-409F-A4EE-02E9EF5618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1348" y="4923746"/>
            <a:ext cx="533195" cy="533195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D9621E3C-EDBC-499F-A645-558F04A648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7985" y="6572814"/>
            <a:ext cx="533195" cy="533195"/>
          </a:xfrm>
          <a:prstGeom prst="rect">
            <a:avLst/>
          </a:prstGeom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356741EB-92AC-4305-9721-B49335AEB7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1348" y="3302471"/>
            <a:ext cx="533195" cy="533195"/>
          </a:xfrm>
          <a:prstGeom prst="rect">
            <a:avLst/>
          </a:prstGeom>
        </p:spPr>
      </p:pic>
      <p:sp>
        <p:nvSpPr>
          <p:cNvPr id="25" name="Rectángulo 24">
            <a:extLst>
              <a:ext uri="{FF2B5EF4-FFF2-40B4-BE49-F238E27FC236}">
                <a16:creationId xmlns:a16="http://schemas.microsoft.com/office/drawing/2014/main" id="{B7B96582-F426-47EB-96FB-DB03157134F3}"/>
              </a:ext>
            </a:extLst>
          </p:cNvPr>
          <p:cNvSpPr/>
          <p:nvPr/>
        </p:nvSpPr>
        <p:spPr>
          <a:xfrm>
            <a:off x="1229760" y="2035396"/>
            <a:ext cx="867546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2400" b="0" cap="none" spc="0" dirty="0" err="1">
                <a:ln w="0"/>
                <a:solidFill>
                  <a:schemeClr val="bg1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Spain</a:t>
            </a:r>
            <a:endParaRPr lang="es-ES" sz="2400" b="0" cap="none" spc="0" dirty="0">
              <a:ln w="0"/>
              <a:solidFill>
                <a:schemeClr val="bg1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7" name="Imagen 26">
            <a:extLst>
              <a:ext uri="{FF2B5EF4-FFF2-40B4-BE49-F238E27FC236}">
                <a16:creationId xmlns:a16="http://schemas.microsoft.com/office/drawing/2014/main" id="{6306F1EA-B353-4DB9-A850-020F40124B8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87" r="33625"/>
          <a:stretch/>
        </p:blipFill>
        <p:spPr>
          <a:xfrm>
            <a:off x="1123267" y="3002426"/>
            <a:ext cx="1080531" cy="112207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1" name="Imagen 30">
            <a:extLst>
              <a:ext uri="{FF2B5EF4-FFF2-40B4-BE49-F238E27FC236}">
                <a16:creationId xmlns:a16="http://schemas.microsoft.com/office/drawing/2014/main" id="{DA5EFC81-3EAC-40AC-8CA9-6E3616B887C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45" t="-619" r="8429" b="619"/>
          <a:stretch/>
        </p:blipFill>
        <p:spPr>
          <a:xfrm>
            <a:off x="1123267" y="4629306"/>
            <a:ext cx="1082980" cy="112207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3" name="Imagen 32">
            <a:extLst>
              <a:ext uri="{FF2B5EF4-FFF2-40B4-BE49-F238E27FC236}">
                <a16:creationId xmlns:a16="http://schemas.microsoft.com/office/drawing/2014/main" id="{0032C3EF-126F-449D-BA40-52C17C7011AB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758"/>
          <a:stretch/>
        </p:blipFill>
        <p:spPr>
          <a:xfrm>
            <a:off x="1107729" y="6256186"/>
            <a:ext cx="1080531" cy="112207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9" name="Imagen 18">
            <a:hlinkClick r:id="rId9" action="ppaction://hlinksldjump"/>
            <a:extLst>
              <a:ext uri="{FF2B5EF4-FFF2-40B4-BE49-F238E27FC236}">
                <a16:creationId xmlns:a16="http://schemas.microsoft.com/office/drawing/2014/main" id="{88B0AED0-1C75-4535-82B5-F2EEDD718DA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367" y="1242462"/>
            <a:ext cx="748183" cy="748183"/>
          </a:xfrm>
          <a:prstGeom prst="rect">
            <a:avLst/>
          </a:prstGeom>
        </p:spPr>
      </p:pic>
      <p:sp>
        <p:nvSpPr>
          <p:cNvPr id="21" name="Rectángulo 20">
            <a:hlinkClick r:id="rId11" action="ppaction://hlinksldjump"/>
            <a:extLst>
              <a:ext uri="{FF2B5EF4-FFF2-40B4-BE49-F238E27FC236}">
                <a16:creationId xmlns:a16="http://schemas.microsoft.com/office/drawing/2014/main" id="{72998BD7-8662-40C5-974F-2ECF8BFBA1B3}"/>
              </a:ext>
            </a:extLst>
          </p:cNvPr>
          <p:cNvSpPr/>
          <p:nvPr/>
        </p:nvSpPr>
        <p:spPr>
          <a:xfrm>
            <a:off x="3947503" y="1231692"/>
            <a:ext cx="601172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4400" b="0" cap="none" spc="0" dirty="0">
                <a:ln w="0"/>
                <a:solidFill>
                  <a:schemeClr val="accent1"/>
                </a:solidFill>
              </a:rPr>
              <a:t>+</a:t>
            </a:r>
            <a:endParaRPr lang="es-ES" sz="4000" b="0" cap="none" spc="0" dirty="0">
              <a:ln w="0"/>
              <a:solidFill>
                <a:schemeClr val="accent1"/>
              </a:solidFill>
            </a:endParaRPr>
          </a:p>
        </p:txBody>
      </p:sp>
      <p:sp>
        <p:nvSpPr>
          <p:cNvPr id="26" name="Rectángulo 25">
            <a:extLst>
              <a:ext uri="{FF2B5EF4-FFF2-40B4-BE49-F238E27FC236}">
                <a16:creationId xmlns:a16="http://schemas.microsoft.com/office/drawing/2014/main" id="{106FE198-B329-4390-AF89-D980DA3376A6}"/>
              </a:ext>
            </a:extLst>
          </p:cNvPr>
          <p:cNvSpPr/>
          <p:nvPr/>
        </p:nvSpPr>
        <p:spPr>
          <a:xfrm>
            <a:off x="1305832" y="1300504"/>
            <a:ext cx="2779485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40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NombreAPP</a:t>
            </a:r>
            <a:endParaRPr lang="es-ES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052101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736AD29B-119C-4D1A-B899-381C3588A2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623" y="0"/>
            <a:ext cx="4559429" cy="8999538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B4F355DC-4FF9-495B-8D33-3B28B9863A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1053318"/>
            <a:ext cx="3867150" cy="281996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3E4CA8C8-42D1-4B81-807E-50AA1CBF9625}"/>
              </a:ext>
            </a:extLst>
          </p:cNvPr>
          <p:cNvSpPr/>
          <p:nvPr/>
        </p:nvSpPr>
        <p:spPr>
          <a:xfrm>
            <a:off x="762000" y="1335314"/>
            <a:ext cx="3867150" cy="63826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D51A78B2-F58F-44BB-94AA-F36978EC5EFD}"/>
              </a:ext>
            </a:extLst>
          </p:cNvPr>
          <p:cNvSpPr/>
          <p:nvPr/>
        </p:nvSpPr>
        <p:spPr>
          <a:xfrm>
            <a:off x="1523448" y="1392094"/>
            <a:ext cx="2361496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Nueva ciudad</a:t>
            </a:r>
          </a:p>
        </p:txBody>
      </p:sp>
      <p:sp>
        <p:nvSpPr>
          <p:cNvPr id="21" name="Rectángulo 20">
            <a:hlinkClick r:id="rId4" action="ppaction://hlinksldjump"/>
            <a:extLst>
              <a:ext uri="{FF2B5EF4-FFF2-40B4-BE49-F238E27FC236}">
                <a16:creationId xmlns:a16="http://schemas.microsoft.com/office/drawing/2014/main" id="{FF88D41A-42B0-4920-87D9-80AFD6E0477E}"/>
              </a:ext>
            </a:extLst>
          </p:cNvPr>
          <p:cNvSpPr/>
          <p:nvPr/>
        </p:nvSpPr>
        <p:spPr>
          <a:xfrm>
            <a:off x="762000" y="1469038"/>
            <a:ext cx="1007702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dirty="0">
                <a:ln w="0"/>
                <a:solidFill>
                  <a:schemeClr val="accent1"/>
                </a:solidFill>
              </a:rPr>
              <a:t>&lt;Cancel</a:t>
            </a:r>
            <a:endParaRPr lang="es-ES" cap="none" spc="0" dirty="0">
              <a:ln w="0"/>
              <a:solidFill>
                <a:schemeClr val="accent1"/>
              </a:solidFill>
            </a:endParaRPr>
          </a:p>
        </p:txBody>
      </p:sp>
      <p:sp>
        <p:nvSpPr>
          <p:cNvPr id="23" name="Rectángulo 22">
            <a:hlinkClick r:id="rId4" action="ppaction://hlinksldjump"/>
            <a:extLst>
              <a:ext uri="{FF2B5EF4-FFF2-40B4-BE49-F238E27FC236}">
                <a16:creationId xmlns:a16="http://schemas.microsoft.com/office/drawing/2014/main" id="{DB835D67-D7CD-44F3-BB72-60F89646C6BC}"/>
              </a:ext>
            </a:extLst>
          </p:cNvPr>
          <p:cNvSpPr/>
          <p:nvPr/>
        </p:nvSpPr>
        <p:spPr>
          <a:xfrm>
            <a:off x="3884944" y="1469038"/>
            <a:ext cx="680579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dirty="0" err="1">
                <a:ln w="0"/>
                <a:solidFill>
                  <a:schemeClr val="accent1"/>
                </a:solidFill>
              </a:rPr>
              <a:t>Save</a:t>
            </a:r>
            <a:endParaRPr lang="es-ES" cap="none" spc="0" dirty="0">
              <a:ln w="0"/>
              <a:solidFill>
                <a:schemeClr val="accent1"/>
              </a:solidFill>
            </a:endParaRPr>
          </a:p>
        </p:txBody>
      </p:sp>
      <p:sp>
        <p:nvSpPr>
          <p:cNvPr id="24" name="Rectángulo 23">
            <a:extLst>
              <a:ext uri="{FF2B5EF4-FFF2-40B4-BE49-F238E27FC236}">
                <a16:creationId xmlns:a16="http://schemas.microsoft.com/office/drawing/2014/main" id="{70D4274F-4CA6-4944-A1BA-7E5AB2D2F990}"/>
              </a:ext>
            </a:extLst>
          </p:cNvPr>
          <p:cNvSpPr/>
          <p:nvPr/>
        </p:nvSpPr>
        <p:spPr>
          <a:xfrm>
            <a:off x="816379" y="2341259"/>
            <a:ext cx="3775634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3200" dirty="0">
                <a:ln w="0"/>
              </a:rPr>
              <a:t>Nombre de la ciudad</a:t>
            </a:r>
            <a:endParaRPr lang="es-ES" sz="3200" b="0" cap="none" spc="0" dirty="0">
              <a:ln w="0"/>
              <a:solidFill>
                <a:schemeClr val="tx1"/>
              </a:solidFill>
            </a:endParaRPr>
          </a:p>
        </p:txBody>
      </p:sp>
      <p:sp>
        <p:nvSpPr>
          <p:cNvPr id="26" name="Rectángulo 25">
            <a:extLst>
              <a:ext uri="{FF2B5EF4-FFF2-40B4-BE49-F238E27FC236}">
                <a16:creationId xmlns:a16="http://schemas.microsoft.com/office/drawing/2014/main" id="{4B307358-BA07-48A4-88FE-8A2528CEF74A}"/>
              </a:ext>
            </a:extLst>
          </p:cNvPr>
          <p:cNvSpPr/>
          <p:nvPr/>
        </p:nvSpPr>
        <p:spPr>
          <a:xfrm>
            <a:off x="1164645" y="3230805"/>
            <a:ext cx="3079102" cy="2537927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800" dirty="0">
                <a:solidFill>
                  <a:schemeClr val="tx1"/>
                </a:solidFill>
              </a:rPr>
              <a:t>Insertar fotos</a:t>
            </a:r>
          </a:p>
        </p:txBody>
      </p:sp>
      <p:sp>
        <p:nvSpPr>
          <p:cNvPr id="27" name="Rectángulo 26">
            <a:extLst>
              <a:ext uri="{FF2B5EF4-FFF2-40B4-BE49-F238E27FC236}">
                <a16:creationId xmlns:a16="http://schemas.microsoft.com/office/drawing/2014/main" id="{F36A841A-2695-4D40-BC2E-F65FA47C76B6}"/>
              </a:ext>
            </a:extLst>
          </p:cNvPr>
          <p:cNvSpPr/>
          <p:nvPr/>
        </p:nvSpPr>
        <p:spPr>
          <a:xfrm>
            <a:off x="816379" y="6194677"/>
            <a:ext cx="3775634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3200" dirty="0">
                <a:ln w="0"/>
              </a:rPr>
              <a:t>Insertar información</a:t>
            </a:r>
            <a:endParaRPr lang="es-ES" sz="3200" b="0" cap="none" spc="0" dirty="0">
              <a:ln w="0"/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24083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F068BDD4-9AF6-444C-9B10-D57980C7C0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623" y="0"/>
            <a:ext cx="4559429" cy="8999538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D70E7363-5531-43F1-91F7-67A99E2151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1053318"/>
            <a:ext cx="3867150" cy="281996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A7EC8272-0307-4961-8825-4D759FA0DBD6}"/>
              </a:ext>
            </a:extLst>
          </p:cNvPr>
          <p:cNvSpPr/>
          <p:nvPr/>
        </p:nvSpPr>
        <p:spPr>
          <a:xfrm>
            <a:off x="762000" y="1335314"/>
            <a:ext cx="3867150" cy="63826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" name="Rectángulo 20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FCD8831E-2D89-46AF-8471-0004F99262C9}"/>
              </a:ext>
            </a:extLst>
          </p:cNvPr>
          <p:cNvSpPr/>
          <p:nvPr/>
        </p:nvSpPr>
        <p:spPr>
          <a:xfrm>
            <a:off x="1836475" y="1300504"/>
            <a:ext cx="1718200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2000" b="1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Amsterdam</a:t>
            </a:r>
            <a:r>
              <a:rPr lang="es-ES" sz="2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</a:p>
          <a:p>
            <a:pPr algn="ctr"/>
            <a:r>
              <a:rPr lang="es-ES" sz="2000" b="1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Netherlands</a:t>
            </a:r>
            <a:endParaRPr lang="es-ES" sz="20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25" name="Conector recto 24">
            <a:extLst>
              <a:ext uri="{FF2B5EF4-FFF2-40B4-BE49-F238E27FC236}">
                <a16:creationId xmlns:a16="http://schemas.microsoft.com/office/drawing/2014/main" id="{043B0DAA-3FD1-458C-B031-C887D7D05473}"/>
              </a:ext>
            </a:extLst>
          </p:cNvPr>
          <p:cNvCxnSpPr>
            <a:cxnSpLocks/>
          </p:cNvCxnSpPr>
          <p:nvPr/>
        </p:nvCxnSpPr>
        <p:spPr>
          <a:xfrm>
            <a:off x="762000" y="7267965"/>
            <a:ext cx="389334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ángulo 39">
            <a:extLst>
              <a:ext uri="{FF2B5EF4-FFF2-40B4-BE49-F238E27FC236}">
                <a16:creationId xmlns:a16="http://schemas.microsoft.com/office/drawing/2014/main" id="{31FA344A-7DCC-40BE-BE65-59F20CA2C361}"/>
              </a:ext>
            </a:extLst>
          </p:cNvPr>
          <p:cNvSpPr/>
          <p:nvPr/>
        </p:nvSpPr>
        <p:spPr>
          <a:xfrm>
            <a:off x="937190" y="3020020"/>
            <a:ext cx="3526293" cy="147732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es-E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Ámsterdam, es la capital oficial de los Países Bajos. La ciudad está situada entre la bahía del IJ, al norte, y a las orillas del río Amstel, al sureste.</a:t>
            </a:r>
            <a:endParaRPr lang="es-E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2" name="Rectángulo 41">
            <a:extLst>
              <a:ext uri="{FF2B5EF4-FFF2-40B4-BE49-F238E27FC236}">
                <a16:creationId xmlns:a16="http://schemas.microsoft.com/office/drawing/2014/main" id="{1D934B8D-A45B-4D4F-B9D8-619A9BAEEE1A}"/>
              </a:ext>
            </a:extLst>
          </p:cNvPr>
          <p:cNvSpPr/>
          <p:nvPr/>
        </p:nvSpPr>
        <p:spPr>
          <a:xfrm>
            <a:off x="937190" y="4530638"/>
            <a:ext cx="3526293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es-E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Fue fundada en el siglo XII como un pequeño pueblo pesquero. Sin embargo, en la actualidad es la ciudad más grande del país y un gran centro financiero y cultural de proyección internacional.</a:t>
            </a:r>
            <a:endParaRPr lang="es-E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1" name="Rectángulo 40">
            <a:hlinkClick r:id="rId4"/>
            <a:extLst>
              <a:ext uri="{FF2B5EF4-FFF2-40B4-BE49-F238E27FC236}">
                <a16:creationId xmlns:a16="http://schemas.microsoft.com/office/drawing/2014/main" id="{D9A0F080-2DE4-4AE6-9D23-8018B67A2C2C}"/>
              </a:ext>
            </a:extLst>
          </p:cNvPr>
          <p:cNvSpPr/>
          <p:nvPr/>
        </p:nvSpPr>
        <p:spPr>
          <a:xfrm>
            <a:off x="3291320" y="6572457"/>
            <a:ext cx="1187248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2400" b="0" u="sng" cap="none" spc="0" dirty="0">
                <a:ln w="0"/>
                <a:solidFill>
                  <a:srgbClr val="0000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Ver más</a:t>
            </a:r>
            <a:endParaRPr lang="es-ES" sz="4400" b="0" u="sng" cap="none" spc="0" dirty="0">
              <a:ln w="0"/>
              <a:solidFill>
                <a:srgbClr val="0000FF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7" name="Rectángulo 26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765703A1-B91A-45CB-8EF7-F1BCD7BE2756}"/>
              </a:ext>
            </a:extLst>
          </p:cNvPr>
          <p:cNvSpPr/>
          <p:nvPr/>
        </p:nvSpPr>
        <p:spPr>
          <a:xfrm>
            <a:off x="783773" y="2179167"/>
            <a:ext cx="3867149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28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Información</a:t>
            </a:r>
          </a:p>
        </p:txBody>
      </p:sp>
      <p:pic>
        <p:nvPicPr>
          <p:cNvPr id="28" name="Imagen 27">
            <a:hlinkClick r:id="rId5" action="ppaction://hlinksldjump"/>
            <a:extLst>
              <a:ext uri="{FF2B5EF4-FFF2-40B4-BE49-F238E27FC236}">
                <a16:creationId xmlns:a16="http://schemas.microsoft.com/office/drawing/2014/main" id="{E148AB54-45F8-4E72-B010-7454E6C0242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819151" y="7306065"/>
            <a:ext cx="578498" cy="578498"/>
          </a:xfrm>
          <a:prstGeom prst="rect">
            <a:avLst/>
          </a:prstGeom>
        </p:spPr>
      </p:pic>
      <p:pic>
        <p:nvPicPr>
          <p:cNvPr id="3" name="Imagen 2">
            <a:hlinkClick r:id="rId7" action="ppaction://hlinksldjump"/>
            <a:extLst>
              <a:ext uri="{FF2B5EF4-FFF2-40B4-BE49-F238E27FC236}">
                <a16:creationId xmlns:a16="http://schemas.microsoft.com/office/drawing/2014/main" id="{29BA9F61-C4AB-4910-A520-A58220F0903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0668" y="7306065"/>
            <a:ext cx="578498" cy="578498"/>
          </a:xfrm>
          <a:prstGeom prst="rect">
            <a:avLst/>
          </a:prstGeom>
        </p:spPr>
      </p:pic>
      <p:pic>
        <p:nvPicPr>
          <p:cNvPr id="8" name="Imagen 7">
            <a:hlinkClick r:id="rId9" action="ppaction://hlinksldjump"/>
            <a:extLst>
              <a:ext uri="{FF2B5EF4-FFF2-40B4-BE49-F238E27FC236}">
                <a16:creationId xmlns:a16="http://schemas.microsoft.com/office/drawing/2014/main" id="{2C46A3C7-B6D2-4A0A-BBC8-A5B4FBA3951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2186" y="7306065"/>
            <a:ext cx="578498" cy="578498"/>
          </a:xfrm>
          <a:prstGeom prst="rect">
            <a:avLst/>
          </a:prstGeom>
        </p:spPr>
      </p:pic>
      <p:pic>
        <p:nvPicPr>
          <p:cNvPr id="11" name="Imagen 10">
            <a:hlinkClick r:id="rId11" action="ppaction://hlinksldjump"/>
            <a:extLst>
              <a:ext uri="{FF2B5EF4-FFF2-40B4-BE49-F238E27FC236}">
                <a16:creationId xmlns:a16="http://schemas.microsoft.com/office/drawing/2014/main" id="{56BD0005-6703-4AA8-AF3F-5F7CE98B84E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704" y="7300894"/>
            <a:ext cx="578498" cy="578498"/>
          </a:xfrm>
          <a:prstGeom prst="rect">
            <a:avLst/>
          </a:prstGeom>
        </p:spPr>
      </p:pic>
      <p:pic>
        <p:nvPicPr>
          <p:cNvPr id="13" name="Imagen 12">
            <a:hlinkClick r:id="rId13" action="ppaction://hlinksldjump"/>
            <a:extLst>
              <a:ext uri="{FF2B5EF4-FFF2-40B4-BE49-F238E27FC236}">
                <a16:creationId xmlns:a16="http://schemas.microsoft.com/office/drawing/2014/main" id="{728C590D-54C8-4D02-B4C1-ABF96E5C8C0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3026" y="7321615"/>
            <a:ext cx="530225" cy="530225"/>
          </a:xfrm>
          <a:prstGeom prst="rect">
            <a:avLst/>
          </a:prstGeom>
        </p:spPr>
      </p:pic>
      <p:sp>
        <p:nvSpPr>
          <p:cNvPr id="35" name="Rectángulo 34">
            <a:hlinkClick r:id="rId15" action="ppaction://hlinksldjump"/>
            <a:extLst>
              <a:ext uri="{FF2B5EF4-FFF2-40B4-BE49-F238E27FC236}">
                <a16:creationId xmlns:a16="http://schemas.microsoft.com/office/drawing/2014/main" id="{407C534E-A82F-44F1-AC04-53051DC57541}"/>
              </a:ext>
            </a:extLst>
          </p:cNvPr>
          <p:cNvSpPr/>
          <p:nvPr/>
        </p:nvSpPr>
        <p:spPr>
          <a:xfrm>
            <a:off x="630066" y="1469037"/>
            <a:ext cx="1366686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dirty="0">
                <a:ln w="0"/>
                <a:solidFill>
                  <a:schemeClr val="accent1"/>
                </a:solidFill>
              </a:rPr>
              <a:t>&lt;Back</a:t>
            </a:r>
            <a:endParaRPr lang="es-ES" cap="none" spc="0" dirty="0">
              <a:ln w="0"/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11146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Imagen 31">
            <a:extLst>
              <a:ext uri="{FF2B5EF4-FFF2-40B4-BE49-F238E27FC236}">
                <a16:creationId xmlns:a16="http://schemas.microsoft.com/office/drawing/2014/main" id="{987007AE-9CD7-4E08-A297-D92FF69952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623" y="0"/>
            <a:ext cx="4559429" cy="8999538"/>
          </a:xfrm>
          <a:prstGeom prst="rect">
            <a:avLst/>
          </a:prstGeom>
        </p:spPr>
      </p:pic>
      <p:pic>
        <p:nvPicPr>
          <p:cNvPr id="33" name="Imagen 32">
            <a:extLst>
              <a:ext uri="{FF2B5EF4-FFF2-40B4-BE49-F238E27FC236}">
                <a16:creationId xmlns:a16="http://schemas.microsoft.com/office/drawing/2014/main" id="{B5635239-8E5B-4C16-995F-4380EED15E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1053318"/>
            <a:ext cx="3867150" cy="281996"/>
          </a:xfrm>
          <a:prstGeom prst="rect">
            <a:avLst/>
          </a:prstGeom>
        </p:spPr>
      </p:pic>
      <p:sp>
        <p:nvSpPr>
          <p:cNvPr id="34" name="Rectángulo 33">
            <a:extLst>
              <a:ext uri="{FF2B5EF4-FFF2-40B4-BE49-F238E27FC236}">
                <a16:creationId xmlns:a16="http://schemas.microsoft.com/office/drawing/2014/main" id="{1FAF5AB8-04C9-41AA-8338-A4F87D6B43CD}"/>
              </a:ext>
            </a:extLst>
          </p:cNvPr>
          <p:cNvSpPr/>
          <p:nvPr/>
        </p:nvSpPr>
        <p:spPr>
          <a:xfrm>
            <a:off x="762000" y="1335314"/>
            <a:ext cx="3867150" cy="63826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38" name="Conector recto 37">
            <a:extLst>
              <a:ext uri="{FF2B5EF4-FFF2-40B4-BE49-F238E27FC236}">
                <a16:creationId xmlns:a16="http://schemas.microsoft.com/office/drawing/2014/main" id="{C6D69D2F-C708-42E8-9F92-EBC67671E62E}"/>
              </a:ext>
            </a:extLst>
          </p:cNvPr>
          <p:cNvCxnSpPr>
            <a:cxnSpLocks/>
          </p:cNvCxnSpPr>
          <p:nvPr/>
        </p:nvCxnSpPr>
        <p:spPr>
          <a:xfrm>
            <a:off x="762000" y="7267965"/>
            <a:ext cx="389334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ángulo 52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2FA30F47-327C-4066-8B4B-30D12651AD3B}"/>
              </a:ext>
            </a:extLst>
          </p:cNvPr>
          <p:cNvSpPr/>
          <p:nvPr/>
        </p:nvSpPr>
        <p:spPr>
          <a:xfrm>
            <a:off x="783773" y="2179167"/>
            <a:ext cx="3867149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28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Fotos</a:t>
            </a:r>
          </a:p>
        </p:txBody>
      </p:sp>
      <p:pic>
        <p:nvPicPr>
          <p:cNvPr id="60" name="Imagen 59">
            <a:extLst>
              <a:ext uri="{FF2B5EF4-FFF2-40B4-BE49-F238E27FC236}">
                <a16:creationId xmlns:a16="http://schemas.microsoft.com/office/drawing/2014/main" id="{35564CDD-AED6-49EC-BB09-57EBC60A294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67" r="21667"/>
          <a:stretch/>
        </p:blipFill>
        <p:spPr>
          <a:xfrm>
            <a:off x="1116496" y="3154079"/>
            <a:ext cx="1345690" cy="134569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1" name="Imagen 60">
            <a:extLst>
              <a:ext uri="{FF2B5EF4-FFF2-40B4-BE49-F238E27FC236}">
                <a16:creationId xmlns:a16="http://schemas.microsoft.com/office/drawing/2014/main" id="{845D90E3-2B5F-4C88-B962-EF6E74AC070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25" r="16625"/>
          <a:stretch/>
        </p:blipFill>
        <p:spPr>
          <a:xfrm>
            <a:off x="3004732" y="3154079"/>
            <a:ext cx="1345690" cy="134569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2" name="Imagen 61">
            <a:extLst>
              <a:ext uri="{FF2B5EF4-FFF2-40B4-BE49-F238E27FC236}">
                <a16:creationId xmlns:a16="http://schemas.microsoft.com/office/drawing/2014/main" id="{05410966-067A-4BAB-93D7-8B5A460F500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41" r="9441"/>
          <a:stretch/>
        </p:blipFill>
        <p:spPr>
          <a:xfrm>
            <a:off x="1116496" y="5090232"/>
            <a:ext cx="1345690" cy="134569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3" name="Imagen 62">
            <a:extLst>
              <a:ext uri="{FF2B5EF4-FFF2-40B4-BE49-F238E27FC236}">
                <a16:creationId xmlns:a16="http://schemas.microsoft.com/office/drawing/2014/main" id="{6E3F991F-4970-4191-9518-0B2268F4B74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80" r="18120"/>
          <a:stretch/>
        </p:blipFill>
        <p:spPr>
          <a:xfrm>
            <a:off x="3004732" y="5090232"/>
            <a:ext cx="1353786" cy="134569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8" name="Imagen 67">
            <a:hlinkClick r:id="rId8" action="ppaction://hlinksldjump"/>
            <a:extLst>
              <a:ext uri="{FF2B5EF4-FFF2-40B4-BE49-F238E27FC236}">
                <a16:creationId xmlns:a16="http://schemas.microsoft.com/office/drawing/2014/main" id="{09A964B6-E1A0-4F22-9AD9-C7A071F258A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819151" y="7306065"/>
            <a:ext cx="578498" cy="578498"/>
          </a:xfrm>
          <a:prstGeom prst="rect">
            <a:avLst/>
          </a:prstGeom>
        </p:spPr>
      </p:pic>
      <p:pic>
        <p:nvPicPr>
          <p:cNvPr id="69" name="Imagen 68">
            <a:hlinkClick r:id="rId10" action="ppaction://hlinksldjump"/>
            <a:extLst>
              <a:ext uri="{FF2B5EF4-FFF2-40B4-BE49-F238E27FC236}">
                <a16:creationId xmlns:a16="http://schemas.microsoft.com/office/drawing/2014/main" id="{B0B3025F-16F4-4E9F-9911-3A289D3BE17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0668" y="7306065"/>
            <a:ext cx="578498" cy="578498"/>
          </a:xfrm>
          <a:prstGeom prst="rect">
            <a:avLst/>
          </a:prstGeom>
        </p:spPr>
      </p:pic>
      <p:pic>
        <p:nvPicPr>
          <p:cNvPr id="70" name="Imagen 69">
            <a:hlinkClick r:id="rId12" action="ppaction://hlinksldjump"/>
            <a:extLst>
              <a:ext uri="{FF2B5EF4-FFF2-40B4-BE49-F238E27FC236}">
                <a16:creationId xmlns:a16="http://schemas.microsoft.com/office/drawing/2014/main" id="{1A0676D8-E4C5-4B06-A6ED-751C3689EDE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2186" y="7306065"/>
            <a:ext cx="578498" cy="578498"/>
          </a:xfrm>
          <a:prstGeom prst="rect">
            <a:avLst/>
          </a:prstGeom>
        </p:spPr>
      </p:pic>
      <p:pic>
        <p:nvPicPr>
          <p:cNvPr id="71" name="Imagen 70">
            <a:hlinkClick r:id="rId14" action="ppaction://hlinksldjump"/>
            <a:extLst>
              <a:ext uri="{FF2B5EF4-FFF2-40B4-BE49-F238E27FC236}">
                <a16:creationId xmlns:a16="http://schemas.microsoft.com/office/drawing/2014/main" id="{F8139C70-8103-4D91-8D17-A6BB6D74B02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704" y="7300894"/>
            <a:ext cx="578498" cy="578498"/>
          </a:xfrm>
          <a:prstGeom prst="rect">
            <a:avLst/>
          </a:prstGeom>
        </p:spPr>
      </p:pic>
      <p:pic>
        <p:nvPicPr>
          <p:cNvPr id="72" name="Imagen 71">
            <a:hlinkClick r:id="rId16" action="ppaction://hlinksldjump"/>
            <a:extLst>
              <a:ext uri="{FF2B5EF4-FFF2-40B4-BE49-F238E27FC236}">
                <a16:creationId xmlns:a16="http://schemas.microsoft.com/office/drawing/2014/main" id="{944AB598-8D18-4D93-8AC4-AF8D023376DF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3026" y="7321615"/>
            <a:ext cx="530225" cy="530225"/>
          </a:xfrm>
          <a:prstGeom prst="rect">
            <a:avLst/>
          </a:prstGeom>
        </p:spPr>
      </p:pic>
      <p:sp>
        <p:nvSpPr>
          <p:cNvPr id="73" name="Rectángulo 72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B0596021-9535-46D2-A154-0259A6D69485}"/>
              </a:ext>
            </a:extLst>
          </p:cNvPr>
          <p:cNvSpPr/>
          <p:nvPr/>
        </p:nvSpPr>
        <p:spPr>
          <a:xfrm>
            <a:off x="1836475" y="1300504"/>
            <a:ext cx="1718200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2000" b="1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Amsterdam</a:t>
            </a:r>
            <a:r>
              <a:rPr lang="es-ES" sz="2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</a:p>
          <a:p>
            <a:pPr algn="ctr"/>
            <a:r>
              <a:rPr lang="es-ES" sz="2000" b="1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Netherlands</a:t>
            </a:r>
            <a:endParaRPr lang="es-ES" sz="20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4" name="Rectángulo 73">
            <a:hlinkClick r:id="rId18" action="ppaction://hlinksldjump"/>
            <a:extLst>
              <a:ext uri="{FF2B5EF4-FFF2-40B4-BE49-F238E27FC236}">
                <a16:creationId xmlns:a16="http://schemas.microsoft.com/office/drawing/2014/main" id="{52D25ABF-D4FC-49CC-BF9A-D0118E71442A}"/>
              </a:ext>
            </a:extLst>
          </p:cNvPr>
          <p:cNvSpPr/>
          <p:nvPr/>
        </p:nvSpPr>
        <p:spPr>
          <a:xfrm>
            <a:off x="630066" y="1469037"/>
            <a:ext cx="1366686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dirty="0">
                <a:ln w="0"/>
                <a:solidFill>
                  <a:schemeClr val="accent1"/>
                </a:solidFill>
              </a:rPr>
              <a:t>&lt;Back</a:t>
            </a:r>
            <a:endParaRPr lang="es-ES" cap="none" spc="0" dirty="0">
              <a:ln w="0"/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87683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n 19">
            <a:extLst>
              <a:ext uri="{FF2B5EF4-FFF2-40B4-BE49-F238E27FC236}">
                <a16:creationId xmlns:a16="http://schemas.microsoft.com/office/drawing/2014/main" id="{F8CA99E3-9C13-4E47-B25A-428580F168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623" y="0"/>
            <a:ext cx="4559429" cy="8999538"/>
          </a:xfrm>
          <a:prstGeom prst="rect">
            <a:avLst/>
          </a:prstGeom>
        </p:spPr>
      </p:pic>
      <p:pic>
        <p:nvPicPr>
          <p:cNvPr id="31" name="Imagen 30">
            <a:extLst>
              <a:ext uri="{FF2B5EF4-FFF2-40B4-BE49-F238E27FC236}">
                <a16:creationId xmlns:a16="http://schemas.microsoft.com/office/drawing/2014/main" id="{AC42C43C-7B28-43BF-B668-5A32C09C36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1053318"/>
            <a:ext cx="3867150" cy="281996"/>
          </a:xfrm>
          <a:prstGeom prst="rect">
            <a:avLst/>
          </a:prstGeom>
        </p:spPr>
      </p:pic>
      <p:sp>
        <p:nvSpPr>
          <p:cNvPr id="32" name="Rectángulo 31">
            <a:extLst>
              <a:ext uri="{FF2B5EF4-FFF2-40B4-BE49-F238E27FC236}">
                <a16:creationId xmlns:a16="http://schemas.microsoft.com/office/drawing/2014/main" id="{0955835D-D5A3-408A-A055-BBE512343DA9}"/>
              </a:ext>
            </a:extLst>
          </p:cNvPr>
          <p:cNvSpPr/>
          <p:nvPr/>
        </p:nvSpPr>
        <p:spPr>
          <a:xfrm>
            <a:off x="762000" y="1335314"/>
            <a:ext cx="3867150" cy="63826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35" name="Conector recto 34">
            <a:extLst>
              <a:ext uri="{FF2B5EF4-FFF2-40B4-BE49-F238E27FC236}">
                <a16:creationId xmlns:a16="http://schemas.microsoft.com/office/drawing/2014/main" id="{49A21040-700C-4C26-954A-74BFF1805FE9}"/>
              </a:ext>
            </a:extLst>
          </p:cNvPr>
          <p:cNvCxnSpPr>
            <a:cxnSpLocks/>
          </p:cNvCxnSpPr>
          <p:nvPr/>
        </p:nvCxnSpPr>
        <p:spPr>
          <a:xfrm>
            <a:off x="762000" y="7267965"/>
            <a:ext cx="389334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ángulo 35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9DDDCE55-C9A3-4358-9AA0-BB3DF70AC655}"/>
              </a:ext>
            </a:extLst>
          </p:cNvPr>
          <p:cNvSpPr/>
          <p:nvPr/>
        </p:nvSpPr>
        <p:spPr>
          <a:xfrm>
            <a:off x="783773" y="2179167"/>
            <a:ext cx="3867149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28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Comentarios</a:t>
            </a:r>
          </a:p>
        </p:txBody>
      </p:sp>
      <p:pic>
        <p:nvPicPr>
          <p:cNvPr id="42" name="Imagen 41">
            <a:hlinkClick r:id="rId4" action="ppaction://hlinksldjump"/>
            <a:extLst>
              <a:ext uri="{FF2B5EF4-FFF2-40B4-BE49-F238E27FC236}">
                <a16:creationId xmlns:a16="http://schemas.microsoft.com/office/drawing/2014/main" id="{5A9D6852-F51E-4AAA-98B1-026A538ACE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819151" y="7306065"/>
            <a:ext cx="578498" cy="578498"/>
          </a:xfrm>
          <a:prstGeom prst="rect">
            <a:avLst/>
          </a:prstGeom>
        </p:spPr>
      </p:pic>
      <p:pic>
        <p:nvPicPr>
          <p:cNvPr id="43" name="Imagen 42">
            <a:hlinkClick r:id="rId6" action="ppaction://hlinksldjump"/>
            <a:extLst>
              <a:ext uri="{FF2B5EF4-FFF2-40B4-BE49-F238E27FC236}">
                <a16:creationId xmlns:a16="http://schemas.microsoft.com/office/drawing/2014/main" id="{A16D352C-AAC8-44D0-8D6B-E17AA545DD8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0668" y="7306065"/>
            <a:ext cx="578498" cy="578498"/>
          </a:xfrm>
          <a:prstGeom prst="rect">
            <a:avLst/>
          </a:prstGeom>
        </p:spPr>
      </p:pic>
      <p:pic>
        <p:nvPicPr>
          <p:cNvPr id="44" name="Imagen 43">
            <a:hlinkClick r:id="rId8" action="ppaction://hlinksldjump"/>
            <a:extLst>
              <a:ext uri="{FF2B5EF4-FFF2-40B4-BE49-F238E27FC236}">
                <a16:creationId xmlns:a16="http://schemas.microsoft.com/office/drawing/2014/main" id="{0BD36282-3221-46EE-8B7E-50F74055ED7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2186" y="7306065"/>
            <a:ext cx="578498" cy="578498"/>
          </a:xfrm>
          <a:prstGeom prst="rect">
            <a:avLst/>
          </a:prstGeom>
        </p:spPr>
      </p:pic>
      <p:pic>
        <p:nvPicPr>
          <p:cNvPr id="45" name="Imagen 44">
            <a:hlinkClick r:id="rId10" action="ppaction://hlinksldjump"/>
            <a:extLst>
              <a:ext uri="{FF2B5EF4-FFF2-40B4-BE49-F238E27FC236}">
                <a16:creationId xmlns:a16="http://schemas.microsoft.com/office/drawing/2014/main" id="{8D7D610A-F393-4848-BEB2-E842E919875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704" y="7300894"/>
            <a:ext cx="578498" cy="578498"/>
          </a:xfrm>
          <a:prstGeom prst="rect">
            <a:avLst/>
          </a:prstGeom>
        </p:spPr>
      </p:pic>
      <p:pic>
        <p:nvPicPr>
          <p:cNvPr id="46" name="Imagen 45">
            <a:hlinkClick r:id="rId12" action="ppaction://hlinksldjump"/>
            <a:extLst>
              <a:ext uri="{FF2B5EF4-FFF2-40B4-BE49-F238E27FC236}">
                <a16:creationId xmlns:a16="http://schemas.microsoft.com/office/drawing/2014/main" id="{42378650-3C1D-4578-A898-27BB426B088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3026" y="7321615"/>
            <a:ext cx="530225" cy="530225"/>
          </a:xfrm>
          <a:prstGeom prst="rect">
            <a:avLst/>
          </a:prstGeom>
        </p:spPr>
      </p:pic>
      <p:sp>
        <p:nvSpPr>
          <p:cNvPr id="47" name="Rectángulo 46">
            <a:extLst>
              <a:ext uri="{FF2B5EF4-FFF2-40B4-BE49-F238E27FC236}">
                <a16:creationId xmlns:a16="http://schemas.microsoft.com/office/drawing/2014/main" id="{01DFC257-5030-4192-B21A-A825C2C7D99D}"/>
              </a:ext>
            </a:extLst>
          </p:cNvPr>
          <p:cNvSpPr/>
          <p:nvPr/>
        </p:nvSpPr>
        <p:spPr>
          <a:xfrm>
            <a:off x="849253" y="3146996"/>
            <a:ext cx="3461870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s-ES" sz="2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</a:t>
            </a:r>
            <a:r>
              <a:rPr lang="es-ES" sz="2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anugarcia101:</a:t>
            </a:r>
          </a:p>
          <a:p>
            <a:r>
              <a:rPr lang="es-ES" sz="2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This</a:t>
            </a:r>
            <a:r>
              <a:rPr lang="es-E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has </a:t>
            </a:r>
            <a:r>
              <a:rPr lang="es-ES" sz="2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been</a:t>
            </a:r>
            <a:r>
              <a:rPr lang="es-E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s-ES" sz="2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the</a:t>
            </a:r>
            <a:r>
              <a:rPr lang="es-E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s-ES" sz="2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greatest</a:t>
            </a:r>
            <a:r>
              <a:rPr lang="es-E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s-ES" sz="2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experience</a:t>
            </a:r>
            <a:r>
              <a:rPr lang="es-E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s-ES" sz="2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of</a:t>
            </a:r>
            <a:r>
              <a:rPr lang="es-E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s-ES" sz="2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my</a:t>
            </a:r>
            <a:r>
              <a:rPr lang="es-E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s-ES" sz="2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life</a:t>
            </a:r>
            <a:r>
              <a:rPr lang="es-E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</a:p>
        </p:txBody>
      </p:sp>
      <p:sp>
        <p:nvSpPr>
          <p:cNvPr id="48" name="Rectángulo 47">
            <a:extLst>
              <a:ext uri="{FF2B5EF4-FFF2-40B4-BE49-F238E27FC236}">
                <a16:creationId xmlns:a16="http://schemas.microsoft.com/office/drawing/2014/main" id="{23EEF0FF-E1A9-4BD1-9325-8CDBE7F0F1A6}"/>
              </a:ext>
            </a:extLst>
          </p:cNvPr>
          <p:cNvSpPr/>
          <p:nvPr/>
        </p:nvSpPr>
        <p:spPr>
          <a:xfrm>
            <a:off x="852427" y="4622146"/>
            <a:ext cx="3798495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s-ES" sz="2400" b="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alexurena</a:t>
            </a:r>
            <a:r>
              <a:rPr lang="es-ES" sz="2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</a:t>
            </a:r>
          </a:p>
          <a:p>
            <a:r>
              <a:rPr lang="es-ES" sz="2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It</a:t>
            </a:r>
            <a:r>
              <a:rPr lang="es-E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s-ES" sz="2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was</a:t>
            </a:r>
            <a:r>
              <a:rPr lang="es-E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s-ES" sz="2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too</a:t>
            </a:r>
            <a:r>
              <a:rPr lang="es-E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s-ES" sz="2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crowdy</a:t>
            </a:r>
            <a:r>
              <a:rPr lang="es-E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es-ES" sz="2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but</a:t>
            </a:r>
            <a:r>
              <a:rPr lang="es-E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s-ES" sz="2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thanks</a:t>
            </a:r>
            <a:r>
              <a:rPr lang="es-E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s-ES" sz="2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to</a:t>
            </a:r>
            <a:r>
              <a:rPr lang="es-E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s-ES" sz="2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the</a:t>
            </a:r>
            <a:r>
              <a:rPr lang="es-E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app I </a:t>
            </a:r>
            <a:r>
              <a:rPr lang="es-ES" sz="2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managed</a:t>
            </a:r>
            <a:r>
              <a:rPr lang="es-E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s-ES" sz="2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to</a:t>
            </a:r>
            <a:r>
              <a:rPr lang="es-E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s-ES" sz="2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find</a:t>
            </a:r>
            <a:r>
              <a:rPr lang="es-E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s-ES" sz="2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the</a:t>
            </a:r>
            <a:r>
              <a:rPr lang="es-E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s-ES" sz="2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perfect</a:t>
            </a:r>
            <a:r>
              <a:rPr lang="es-E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spot.</a:t>
            </a:r>
          </a:p>
        </p:txBody>
      </p:sp>
      <p:sp>
        <p:nvSpPr>
          <p:cNvPr id="49" name="Rectángulo 48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2EADF156-7B15-4DD8-834C-031A965EC54A}"/>
              </a:ext>
            </a:extLst>
          </p:cNvPr>
          <p:cNvSpPr/>
          <p:nvPr/>
        </p:nvSpPr>
        <p:spPr>
          <a:xfrm>
            <a:off x="1836475" y="1300504"/>
            <a:ext cx="1718200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2000" b="1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Amsterdam</a:t>
            </a:r>
            <a:r>
              <a:rPr lang="es-ES" sz="2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</a:p>
          <a:p>
            <a:pPr algn="ctr"/>
            <a:r>
              <a:rPr lang="es-ES" sz="2000" b="1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Netherlands</a:t>
            </a:r>
            <a:endParaRPr lang="es-ES" sz="20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0" name="Rectángulo 49">
            <a:hlinkClick r:id="rId14" action="ppaction://hlinksldjump"/>
            <a:extLst>
              <a:ext uri="{FF2B5EF4-FFF2-40B4-BE49-F238E27FC236}">
                <a16:creationId xmlns:a16="http://schemas.microsoft.com/office/drawing/2014/main" id="{D8826237-3D71-4F8E-9C44-E2685CCFFA1F}"/>
              </a:ext>
            </a:extLst>
          </p:cNvPr>
          <p:cNvSpPr/>
          <p:nvPr/>
        </p:nvSpPr>
        <p:spPr>
          <a:xfrm>
            <a:off x="630066" y="1469037"/>
            <a:ext cx="1366686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dirty="0">
                <a:ln w="0"/>
                <a:solidFill>
                  <a:schemeClr val="accent1"/>
                </a:solidFill>
              </a:rPr>
              <a:t>&lt;Back</a:t>
            </a:r>
            <a:endParaRPr lang="es-ES" cap="none" spc="0" dirty="0">
              <a:ln w="0"/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06678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agen 21">
            <a:extLst>
              <a:ext uri="{FF2B5EF4-FFF2-40B4-BE49-F238E27FC236}">
                <a16:creationId xmlns:a16="http://schemas.microsoft.com/office/drawing/2014/main" id="{BB90D6A8-4ACB-4C56-800F-89B47DF95F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623" y="0"/>
            <a:ext cx="4559429" cy="8999538"/>
          </a:xfrm>
          <a:prstGeom prst="rect">
            <a:avLst/>
          </a:prstGeom>
        </p:spPr>
      </p:pic>
      <p:pic>
        <p:nvPicPr>
          <p:cNvPr id="32" name="Imagen 31">
            <a:extLst>
              <a:ext uri="{FF2B5EF4-FFF2-40B4-BE49-F238E27FC236}">
                <a16:creationId xmlns:a16="http://schemas.microsoft.com/office/drawing/2014/main" id="{583C8D7B-93C7-4BFC-AAFB-4BB9859C2C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1053318"/>
            <a:ext cx="3867150" cy="281996"/>
          </a:xfrm>
          <a:prstGeom prst="rect">
            <a:avLst/>
          </a:prstGeom>
        </p:spPr>
      </p:pic>
      <p:sp>
        <p:nvSpPr>
          <p:cNvPr id="33" name="Rectángulo 32">
            <a:extLst>
              <a:ext uri="{FF2B5EF4-FFF2-40B4-BE49-F238E27FC236}">
                <a16:creationId xmlns:a16="http://schemas.microsoft.com/office/drawing/2014/main" id="{EA585CCF-79A7-401B-AE47-395C91490E43}"/>
              </a:ext>
            </a:extLst>
          </p:cNvPr>
          <p:cNvSpPr/>
          <p:nvPr/>
        </p:nvSpPr>
        <p:spPr>
          <a:xfrm>
            <a:off x="762000" y="1335314"/>
            <a:ext cx="3867150" cy="63826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36" name="Conector recto 35">
            <a:extLst>
              <a:ext uri="{FF2B5EF4-FFF2-40B4-BE49-F238E27FC236}">
                <a16:creationId xmlns:a16="http://schemas.microsoft.com/office/drawing/2014/main" id="{B32BD0FD-5A42-449C-B0E4-6C50908C9273}"/>
              </a:ext>
            </a:extLst>
          </p:cNvPr>
          <p:cNvCxnSpPr>
            <a:cxnSpLocks/>
          </p:cNvCxnSpPr>
          <p:nvPr/>
        </p:nvCxnSpPr>
        <p:spPr>
          <a:xfrm>
            <a:off x="762000" y="7267965"/>
            <a:ext cx="389334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ángulo 36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CA1E3F61-6905-4447-864F-A0EFC6FC1582}"/>
              </a:ext>
            </a:extLst>
          </p:cNvPr>
          <p:cNvSpPr/>
          <p:nvPr/>
        </p:nvSpPr>
        <p:spPr>
          <a:xfrm>
            <a:off x="783773" y="2179167"/>
            <a:ext cx="3867149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28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Rutas</a:t>
            </a:r>
          </a:p>
        </p:txBody>
      </p:sp>
      <p:pic>
        <p:nvPicPr>
          <p:cNvPr id="46" name="Imagen 45">
            <a:extLst>
              <a:ext uri="{FF2B5EF4-FFF2-40B4-BE49-F238E27FC236}">
                <a16:creationId xmlns:a16="http://schemas.microsoft.com/office/drawing/2014/main" id="{5EBA61DB-B924-41C1-B781-0AFA4C90B50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72" r="4529" b="6266"/>
          <a:stretch/>
        </p:blipFill>
        <p:spPr>
          <a:xfrm>
            <a:off x="1063583" y="3413269"/>
            <a:ext cx="3307527" cy="27069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7" name="Imagen 46">
            <a:hlinkClick r:id="rId5" action="ppaction://hlinksldjump"/>
            <a:extLst>
              <a:ext uri="{FF2B5EF4-FFF2-40B4-BE49-F238E27FC236}">
                <a16:creationId xmlns:a16="http://schemas.microsoft.com/office/drawing/2014/main" id="{5FB1028C-7BE0-4F0C-948F-F6849A0E59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819151" y="7306065"/>
            <a:ext cx="578498" cy="578498"/>
          </a:xfrm>
          <a:prstGeom prst="rect">
            <a:avLst/>
          </a:prstGeom>
        </p:spPr>
      </p:pic>
      <p:pic>
        <p:nvPicPr>
          <p:cNvPr id="48" name="Imagen 47">
            <a:hlinkClick r:id="rId7" action="ppaction://hlinksldjump"/>
            <a:extLst>
              <a:ext uri="{FF2B5EF4-FFF2-40B4-BE49-F238E27FC236}">
                <a16:creationId xmlns:a16="http://schemas.microsoft.com/office/drawing/2014/main" id="{E151BCBD-5273-4D18-8733-E9E728575D1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0668" y="7306065"/>
            <a:ext cx="578498" cy="578498"/>
          </a:xfrm>
          <a:prstGeom prst="rect">
            <a:avLst/>
          </a:prstGeom>
        </p:spPr>
      </p:pic>
      <p:pic>
        <p:nvPicPr>
          <p:cNvPr id="49" name="Imagen 48">
            <a:hlinkClick r:id="rId9" action="ppaction://hlinksldjump"/>
            <a:extLst>
              <a:ext uri="{FF2B5EF4-FFF2-40B4-BE49-F238E27FC236}">
                <a16:creationId xmlns:a16="http://schemas.microsoft.com/office/drawing/2014/main" id="{F1B5052C-91A1-40A5-9C84-71AC0DEBE69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2186" y="7306065"/>
            <a:ext cx="578498" cy="578498"/>
          </a:xfrm>
          <a:prstGeom prst="rect">
            <a:avLst/>
          </a:prstGeom>
        </p:spPr>
      </p:pic>
      <p:pic>
        <p:nvPicPr>
          <p:cNvPr id="50" name="Imagen 49">
            <a:hlinkClick r:id="rId11" action="ppaction://hlinksldjump"/>
            <a:extLst>
              <a:ext uri="{FF2B5EF4-FFF2-40B4-BE49-F238E27FC236}">
                <a16:creationId xmlns:a16="http://schemas.microsoft.com/office/drawing/2014/main" id="{D78170C1-E6A3-40F9-98F5-765235F320B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704" y="7300894"/>
            <a:ext cx="578498" cy="578498"/>
          </a:xfrm>
          <a:prstGeom prst="rect">
            <a:avLst/>
          </a:prstGeom>
        </p:spPr>
      </p:pic>
      <p:pic>
        <p:nvPicPr>
          <p:cNvPr id="51" name="Imagen 50">
            <a:hlinkClick r:id="rId13" action="ppaction://hlinksldjump"/>
            <a:extLst>
              <a:ext uri="{FF2B5EF4-FFF2-40B4-BE49-F238E27FC236}">
                <a16:creationId xmlns:a16="http://schemas.microsoft.com/office/drawing/2014/main" id="{88046337-64D8-47EF-B24A-82F420BAD50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3026" y="7321615"/>
            <a:ext cx="530225" cy="530225"/>
          </a:xfrm>
          <a:prstGeom prst="rect">
            <a:avLst/>
          </a:prstGeom>
        </p:spPr>
      </p:pic>
      <p:sp>
        <p:nvSpPr>
          <p:cNvPr id="52" name="Rectángulo 51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B08CD344-5A00-4D59-9802-738E919A11FB}"/>
              </a:ext>
            </a:extLst>
          </p:cNvPr>
          <p:cNvSpPr/>
          <p:nvPr/>
        </p:nvSpPr>
        <p:spPr>
          <a:xfrm>
            <a:off x="1836475" y="1300504"/>
            <a:ext cx="1718200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2000" b="1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Amsterdam</a:t>
            </a:r>
            <a:r>
              <a:rPr lang="es-ES" sz="2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</a:p>
          <a:p>
            <a:pPr algn="ctr"/>
            <a:r>
              <a:rPr lang="es-ES" sz="2000" b="1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Netherlands</a:t>
            </a:r>
            <a:endParaRPr lang="es-ES" sz="20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3" name="Rectángulo 52">
            <a:hlinkClick r:id="rId15" action="ppaction://hlinksldjump"/>
            <a:extLst>
              <a:ext uri="{FF2B5EF4-FFF2-40B4-BE49-F238E27FC236}">
                <a16:creationId xmlns:a16="http://schemas.microsoft.com/office/drawing/2014/main" id="{B7E5F973-FF39-46C7-90C1-408D718FDF50}"/>
              </a:ext>
            </a:extLst>
          </p:cNvPr>
          <p:cNvSpPr/>
          <p:nvPr/>
        </p:nvSpPr>
        <p:spPr>
          <a:xfrm>
            <a:off x="630066" y="1469037"/>
            <a:ext cx="1366686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dirty="0">
                <a:ln w="0"/>
                <a:solidFill>
                  <a:schemeClr val="accent1"/>
                </a:solidFill>
              </a:rPr>
              <a:t>&lt;Back</a:t>
            </a:r>
            <a:endParaRPr lang="es-ES" cap="none" spc="0" dirty="0">
              <a:ln w="0"/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70243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Imagen 23">
            <a:extLst>
              <a:ext uri="{FF2B5EF4-FFF2-40B4-BE49-F238E27FC236}">
                <a16:creationId xmlns:a16="http://schemas.microsoft.com/office/drawing/2014/main" id="{CC14F789-52F3-4543-98CB-0B6A942448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623" y="0"/>
            <a:ext cx="4559429" cy="8999538"/>
          </a:xfrm>
          <a:prstGeom prst="rect">
            <a:avLst/>
          </a:prstGeom>
        </p:spPr>
      </p:pic>
      <p:pic>
        <p:nvPicPr>
          <p:cNvPr id="26" name="Imagen 25">
            <a:extLst>
              <a:ext uri="{FF2B5EF4-FFF2-40B4-BE49-F238E27FC236}">
                <a16:creationId xmlns:a16="http://schemas.microsoft.com/office/drawing/2014/main" id="{10985B7D-33DE-4CF4-9D86-7148ACE603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1053318"/>
            <a:ext cx="3867150" cy="281996"/>
          </a:xfrm>
          <a:prstGeom prst="rect">
            <a:avLst/>
          </a:prstGeom>
        </p:spPr>
      </p:pic>
      <p:sp>
        <p:nvSpPr>
          <p:cNvPr id="31" name="Rectángulo 30">
            <a:extLst>
              <a:ext uri="{FF2B5EF4-FFF2-40B4-BE49-F238E27FC236}">
                <a16:creationId xmlns:a16="http://schemas.microsoft.com/office/drawing/2014/main" id="{BF96F84F-75E4-42BF-83EC-A51768AFBF0E}"/>
              </a:ext>
            </a:extLst>
          </p:cNvPr>
          <p:cNvSpPr/>
          <p:nvPr/>
        </p:nvSpPr>
        <p:spPr>
          <a:xfrm>
            <a:off x="762000" y="1335314"/>
            <a:ext cx="3867150" cy="63826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34" name="Conector recto 33">
            <a:extLst>
              <a:ext uri="{FF2B5EF4-FFF2-40B4-BE49-F238E27FC236}">
                <a16:creationId xmlns:a16="http://schemas.microsoft.com/office/drawing/2014/main" id="{550BE7CE-0A36-4992-B359-0C5C32BDB7EE}"/>
              </a:ext>
            </a:extLst>
          </p:cNvPr>
          <p:cNvCxnSpPr>
            <a:cxnSpLocks/>
          </p:cNvCxnSpPr>
          <p:nvPr/>
        </p:nvCxnSpPr>
        <p:spPr>
          <a:xfrm>
            <a:off x="762000" y="7267965"/>
            <a:ext cx="389334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ángulo 34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8CC05E09-336D-4898-95A7-2A9053164221}"/>
              </a:ext>
            </a:extLst>
          </p:cNvPr>
          <p:cNvSpPr/>
          <p:nvPr/>
        </p:nvSpPr>
        <p:spPr>
          <a:xfrm>
            <a:off x="783773" y="2179167"/>
            <a:ext cx="3867149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28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Sugerencias</a:t>
            </a:r>
          </a:p>
        </p:txBody>
      </p:sp>
      <p:pic>
        <p:nvPicPr>
          <p:cNvPr id="38" name="Imagen 37">
            <a:hlinkClick r:id="rId4" action="ppaction://hlinksldjump"/>
            <a:extLst>
              <a:ext uri="{FF2B5EF4-FFF2-40B4-BE49-F238E27FC236}">
                <a16:creationId xmlns:a16="http://schemas.microsoft.com/office/drawing/2014/main" id="{3B16B930-3AD6-4878-A5D4-71ABF02CDA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819151" y="7306065"/>
            <a:ext cx="578498" cy="578498"/>
          </a:xfrm>
          <a:prstGeom prst="rect">
            <a:avLst/>
          </a:prstGeom>
        </p:spPr>
      </p:pic>
      <p:pic>
        <p:nvPicPr>
          <p:cNvPr id="39" name="Imagen 38">
            <a:hlinkClick r:id="rId6" action="ppaction://hlinksldjump"/>
            <a:extLst>
              <a:ext uri="{FF2B5EF4-FFF2-40B4-BE49-F238E27FC236}">
                <a16:creationId xmlns:a16="http://schemas.microsoft.com/office/drawing/2014/main" id="{A73453FE-F2C0-4688-B78A-1745CEB5B53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0668" y="7306065"/>
            <a:ext cx="578498" cy="578498"/>
          </a:xfrm>
          <a:prstGeom prst="rect">
            <a:avLst/>
          </a:prstGeom>
        </p:spPr>
      </p:pic>
      <p:pic>
        <p:nvPicPr>
          <p:cNvPr id="40" name="Imagen 39">
            <a:hlinkClick r:id="rId8" action="ppaction://hlinksldjump"/>
            <a:extLst>
              <a:ext uri="{FF2B5EF4-FFF2-40B4-BE49-F238E27FC236}">
                <a16:creationId xmlns:a16="http://schemas.microsoft.com/office/drawing/2014/main" id="{4903CFC8-3DFA-4A0A-8858-0C41C9222A7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2186" y="7306065"/>
            <a:ext cx="578498" cy="578498"/>
          </a:xfrm>
          <a:prstGeom prst="rect">
            <a:avLst/>
          </a:prstGeom>
        </p:spPr>
      </p:pic>
      <p:pic>
        <p:nvPicPr>
          <p:cNvPr id="43" name="Imagen 42">
            <a:hlinkClick r:id="rId10" action="ppaction://hlinksldjump"/>
            <a:extLst>
              <a:ext uri="{FF2B5EF4-FFF2-40B4-BE49-F238E27FC236}">
                <a16:creationId xmlns:a16="http://schemas.microsoft.com/office/drawing/2014/main" id="{2BDD3C8E-F498-4B64-A1D7-6CD4D9B11BD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704" y="7300894"/>
            <a:ext cx="578498" cy="578498"/>
          </a:xfrm>
          <a:prstGeom prst="rect">
            <a:avLst/>
          </a:prstGeom>
        </p:spPr>
      </p:pic>
      <p:pic>
        <p:nvPicPr>
          <p:cNvPr id="44" name="Imagen 43">
            <a:hlinkClick r:id="rId12" action="ppaction://hlinksldjump"/>
            <a:extLst>
              <a:ext uri="{FF2B5EF4-FFF2-40B4-BE49-F238E27FC236}">
                <a16:creationId xmlns:a16="http://schemas.microsoft.com/office/drawing/2014/main" id="{2D50BE41-45F2-476A-8152-82CBA409A97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3026" y="7321615"/>
            <a:ext cx="530225" cy="530225"/>
          </a:xfrm>
          <a:prstGeom prst="rect">
            <a:avLst/>
          </a:prstGeom>
        </p:spPr>
      </p:pic>
      <p:sp>
        <p:nvSpPr>
          <p:cNvPr id="46" name="Rectángulo 45">
            <a:extLst>
              <a:ext uri="{FF2B5EF4-FFF2-40B4-BE49-F238E27FC236}">
                <a16:creationId xmlns:a16="http://schemas.microsoft.com/office/drawing/2014/main" id="{D6405704-9EE8-4949-BC4D-11709D5C19C9}"/>
              </a:ext>
            </a:extLst>
          </p:cNvPr>
          <p:cNvSpPr/>
          <p:nvPr/>
        </p:nvSpPr>
        <p:spPr>
          <a:xfrm>
            <a:off x="2219166" y="3483157"/>
            <a:ext cx="1723485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Leiden, </a:t>
            </a:r>
          </a:p>
          <a:p>
            <a:pPr algn="ctr"/>
            <a:r>
              <a:rPr lang="es-ES" sz="2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Netherlands</a:t>
            </a:r>
            <a:endParaRPr lang="es-E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9" name="Rectángulo 48">
            <a:extLst>
              <a:ext uri="{FF2B5EF4-FFF2-40B4-BE49-F238E27FC236}">
                <a16:creationId xmlns:a16="http://schemas.microsoft.com/office/drawing/2014/main" id="{CA8EFF78-A7FA-460C-BE08-9DBCDFA699FC}"/>
              </a:ext>
            </a:extLst>
          </p:cNvPr>
          <p:cNvSpPr/>
          <p:nvPr/>
        </p:nvSpPr>
        <p:spPr>
          <a:xfrm>
            <a:off x="2219166" y="5132225"/>
            <a:ext cx="1723485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Rotterdam, </a:t>
            </a:r>
          </a:p>
          <a:p>
            <a:pPr algn="ctr"/>
            <a:r>
              <a:rPr lang="es-ES" sz="2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Netherlands</a:t>
            </a:r>
            <a:endParaRPr lang="es-ES" sz="2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51" name="Imagen 50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3C16DAF3-A2BE-4382-8D8A-4C6F35FF285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586" y="3634494"/>
            <a:ext cx="528321" cy="528321"/>
          </a:xfrm>
          <a:prstGeom prst="rect">
            <a:avLst/>
          </a:prstGeom>
        </p:spPr>
      </p:pic>
      <p:pic>
        <p:nvPicPr>
          <p:cNvPr id="60" name="Imagen 59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830AD387-7361-431E-A040-9F97F027519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1902" y="5283562"/>
            <a:ext cx="528321" cy="528321"/>
          </a:xfrm>
          <a:prstGeom prst="rect">
            <a:avLst/>
          </a:prstGeom>
        </p:spPr>
      </p:pic>
      <p:pic>
        <p:nvPicPr>
          <p:cNvPr id="61" name="Imagen 60">
            <a:extLst>
              <a:ext uri="{FF2B5EF4-FFF2-40B4-BE49-F238E27FC236}">
                <a16:creationId xmlns:a16="http://schemas.microsoft.com/office/drawing/2014/main" id="{796354C6-5D51-4472-B3D4-C7778B4FF38C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11" r="26543"/>
          <a:stretch/>
        </p:blipFill>
        <p:spPr>
          <a:xfrm>
            <a:off x="1018622" y="3334918"/>
            <a:ext cx="1127472" cy="11274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2" name="Imagen 61">
            <a:extLst>
              <a:ext uri="{FF2B5EF4-FFF2-40B4-BE49-F238E27FC236}">
                <a16:creationId xmlns:a16="http://schemas.microsoft.com/office/drawing/2014/main" id="{262757E4-3544-4AE0-B0B9-2FEDADDF9E96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42" r="17742"/>
          <a:stretch/>
        </p:blipFill>
        <p:spPr>
          <a:xfrm>
            <a:off x="1032671" y="4983986"/>
            <a:ext cx="1127471" cy="112747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3" name="Rectángulo 62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CBFCEC54-E119-4F85-83DC-A43A98E5587F}"/>
              </a:ext>
            </a:extLst>
          </p:cNvPr>
          <p:cNvSpPr/>
          <p:nvPr/>
        </p:nvSpPr>
        <p:spPr>
          <a:xfrm>
            <a:off x="1836475" y="1300504"/>
            <a:ext cx="1718200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2000" b="1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Amsterdam</a:t>
            </a:r>
            <a:r>
              <a:rPr lang="es-ES" sz="2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</a:p>
          <a:p>
            <a:pPr algn="ctr"/>
            <a:r>
              <a:rPr lang="es-ES" sz="2000" b="1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Netherlands</a:t>
            </a:r>
            <a:endParaRPr lang="es-ES" sz="20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4" name="Rectángulo 63">
            <a:hlinkClick r:id="rId17" action="ppaction://hlinksldjump"/>
            <a:extLst>
              <a:ext uri="{FF2B5EF4-FFF2-40B4-BE49-F238E27FC236}">
                <a16:creationId xmlns:a16="http://schemas.microsoft.com/office/drawing/2014/main" id="{4C943D09-099A-4991-A2A7-A64DD0874949}"/>
              </a:ext>
            </a:extLst>
          </p:cNvPr>
          <p:cNvSpPr/>
          <p:nvPr/>
        </p:nvSpPr>
        <p:spPr>
          <a:xfrm>
            <a:off x="630066" y="1469037"/>
            <a:ext cx="1366686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dirty="0">
                <a:ln w="0"/>
                <a:solidFill>
                  <a:schemeClr val="accent1"/>
                </a:solidFill>
              </a:rPr>
              <a:t>&lt;Back</a:t>
            </a:r>
            <a:endParaRPr lang="es-ES" cap="none" spc="0" dirty="0">
              <a:ln w="0"/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495696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367</TotalTime>
  <Words>223</Words>
  <Application>Microsoft Office PowerPoint</Application>
  <PresentationFormat>Personalizado</PresentationFormat>
  <Paragraphs>69</Paragraphs>
  <Slides>10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Alex Ureña Marín</dc:creator>
  <cp:lastModifiedBy>Alex Ureña Marín</cp:lastModifiedBy>
  <cp:revision>49</cp:revision>
  <dcterms:created xsi:type="dcterms:W3CDTF">2018-03-05T16:51:45Z</dcterms:created>
  <dcterms:modified xsi:type="dcterms:W3CDTF">2018-03-21T15:35:00Z</dcterms:modified>
</cp:coreProperties>
</file>